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DF723FF-A85A-4B27-B212-2F88F22D22CA}">
          <p14:sldIdLst>
            <p14:sldId id="256"/>
            <p14:sldId id="257"/>
          </p14:sldIdLst>
        </p14:section>
        <p14:section name="Problems" id="{A620B9D1-5344-4D4C-95BB-5038A7B5BA5C}">
          <p14:sldIdLst>
            <p14:sldId id="258"/>
            <p14:sldId id="259"/>
            <p14:sldId id="260"/>
            <p14:sldId id="261"/>
            <p14:sldId id="262"/>
          </p14:sldIdLst>
        </p14:section>
        <p14:section name="Ticket Exposition" id="{A2FD7822-ECF5-46D8-B37C-223051C2310F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264F0-40C0-4B3E-8C46-2300DE31BDC3}" v="79" dt="2021-05-18T08:23:29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792" autoAdjust="0"/>
  </p:normalViewPr>
  <p:slideViewPr>
    <p:cSldViewPr snapToGrid="0">
      <p:cViewPr varScale="1">
        <p:scale>
          <a:sx n="97" d="100"/>
          <a:sy n="97" d="100"/>
        </p:scale>
        <p:origin x="78" y="6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55264F0-40C0-4B3E-8C46-2300DE31BDC3}"/>
    <pc:docChg chg="undo redo custSel addSld delSld modSld sldOrd modMainMaster addSection modSection">
      <pc:chgData name="Jacqui Read" userId="a9be0418-04e4-4f4b-a54d-7f08eabe7632" providerId="ADAL" clId="{555264F0-40C0-4B3E-8C46-2300DE31BDC3}" dt="2021-05-18T08:24:25.462" v="1702" actId="14100"/>
      <pc:docMkLst>
        <pc:docMk/>
      </pc:docMkLst>
      <pc:sldChg chg="addSp delSp modSp mod">
        <pc:chgData name="Jacqui Read" userId="a9be0418-04e4-4f4b-a54d-7f08eabe7632" providerId="ADAL" clId="{555264F0-40C0-4B3E-8C46-2300DE31BDC3}" dt="2021-05-17T18:58:39.431" v="191" actId="207"/>
        <pc:sldMkLst>
          <pc:docMk/>
          <pc:sldMk cId="33141288" sldId="256"/>
        </pc:sldMkLst>
        <pc:spChg chg="add del mod">
          <ac:chgData name="Jacqui Read" userId="a9be0418-04e4-4f4b-a54d-7f08eabe7632" providerId="ADAL" clId="{555264F0-40C0-4B3E-8C46-2300DE31BDC3}" dt="2021-05-17T18:57:57.117" v="167" actId="20577"/>
          <ac:spMkLst>
            <pc:docMk/>
            <pc:sldMk cId="33141288" sldId="256"/>
            <ac:spMk id="2" creationId="{5514DD75-F008-4C3B-A404-6A4118C8F50B}"/>
          </ac:spMkLst>
        </pc:spChg>
        <pc:spChg chg="mod">
          <ac:chgData name="Jacqui Read" userId="a9be0418-04e4-4f4b-a54d-7f08eabe7632" providerId="ADAL" clId="{555264F0-40C0-4B3E-8C46-2300DE31BDC3}" dt="2021-05-17T18:58:39.431" v="191" actId="207"/>
          <ac:spMkLst>
            <pc:docMk/>
            <pc:sldMk cId="33141288" sldId="256"/>
            <ac:spMk id="3" creationId="{982B7214-EFCA-4241-89D0-5E33F3B5598A}"/>
          </ac:spMkLst>
        </pc:spChg>
        <pc:spChg chg="add del mod">
          <ac:chgData name="Jacqui Read" userId="a9be0418-04e4-4f4b-a54d-7f08eabe7632" providerId="ADAL" clId="{555264F0-40C0-4B3E-8C46-2300DE31BDC3}" dt="2021-05-17T18:57:19.100" v="143"/>
          <ac:spMkLst>
            <pc:docMk/>
            <pc:sldMk cId="33141288" sldId="256"/>
            <ac:spMk id="4" creationId="{6D9516F5-6CA9-4D72-892C-39CC82BF505B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7T19:15:32.794" v="228" actId="700"/>
        <pc:sldMkLst>
          <pc:docMk/>
          <pc:sldMk cId="2141719043" sldId="257"/>
        </pc:sldMkLst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2" creationId="{E180BBE8-B785-4405-B4E5-A65C6473EFEA}"/>
          </ac:spMkLst>
        </pc:spChg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3" creationId="{62E20FD4-4962-483E-9A62-50B6EDFA4343}"/>
          </ac:spMkLst>
        </pc:spChg>
        <pc:spChg chg="add mod ord">
          <ac:chgData name="Jacqui Read" userId="a9be0418-04e4-4f4b-a54d-7f08eabe7632" providerId="ADAL" clId="{555264F0-40C0-4B3E-8C46-2300DE31BDC3}" dt="2021-05-17T19:15:32.794" v="228" actId="700"/>
          <ac:spMkLst>
            <pc:docMk/>
            <pc:sldMk cId="2141719043" sldId="257"/>
            <ac:spMk id="4" creationId="{C2BFDDB8-173F-4BF4-A708-EFC93E074D16}"/>
          </ac:spMkLst>
        </pc:spChg>
        <pc:spChg chg="add del mod ord">
          <ac:chgData name="Jacqui Read" userId="a9be0418-04e4-4f4b-a54d-7f08eabe7632" providerId="ADAL" clId="{555264F0-40C0-4B3E-8C46-2300DE31BDC3}" dt="2021-05-17T19:11:04.297" v="197" actId="478"/>
          <ac:spMkLst>
            <pc:docMk/>
            <pc:sldMk cId="2141719043" sldId="257"/>
            <ac:spMk id="5" creationId="{4121E6C8-8CDC-4425-BD36-5D3993BABFC6}"/>
          </ac:spMkLst>
        </pc:spChg>
      </pc:sldChg>
      <pc:sldChg chg="modSp new mod">
        <pc:chgData name="Jacqui Read" userId="a9be0418-04e4-4f4b-a54d-7f08eabe7632" providerId="ADAL" clId="{555264F0-40C0-4B3E-8C46-2300DE31BDC3}" dt="2021-05-17T19:17:17.503" v="271" actId="20577"/>
        <pc:sldMkLst>
          <pc:docMk/>
          <pc:sldMk cId="3298288691" sldId="258"/>
        </pc:sldMkLst>
        <pc:spChg chg="mod">
          <ac:chgData name="Jacqui Read" userId="a9be0418-04e4-4f4b-a54d-7f08eabe7632" providerId="ADAL" clId="{555264F0-40C0-4B3E-8C46-2300DE31BDC3}" dt="2021-05-17T19:13:02.420" v="211" actId="20577"/>
          <ac:spMkLst>
            <pc:docMk/>
            <pc:sldMk cId="3298288691" sldId="258"/>
            <ac:spMk id="2" creationId="{2A511816-DDB1-4E8A-BBF2-33331A8BF37F}"/>
          </ac:spMkLst>
        </pc:spChg>
        <pc:spChg chg="mod">
          <ac:chgData name="Jacqui Read" userId="a9be0418-04e4-4f4b-a54d-7f08eabe7632" providerId="ADAL" clId="{555264F0-40C0-4B3E-8C46-2300DE31BDC3}" dt="2021-05-17T19:17:17.503" v="271" actId="20577"/>
          <ac:spMkLst>
            <pc:docMk/>
            <pc:sldMk cId="3298288691" sldId="258"/>
            <ac:spMk id="3" creationId="{C7FAB840-0887-438B-93EF-2C721DA528C0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8T07:37:50.074" v="1209" actId="478"/>
        <pc:sldMkLst>
          <pc:docMk/>
          <pc:sldMk cId="693655241" sldId="259"/>
        </pc:sldMkLst>
        <pc:spChg chg="del mod ord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2" creationId="{2965DBB5-E3C5-4EA3-B0D5-B6DB5535178E}"/>
          </ac:spMkLst>
        </pc:spChg>
        <pc:spChg chg="del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3" creationId="{E47513C4-4624-488A-968E-A154AD823697}"/>
          </ac:spMkLst>
        </pc:spChg>
        <pc:spChg chg="add del mod ord">
          <ac:chgData name="Jacqui Read" userId="a9be0418-04e4-4f4b-a54d-7f08eabe7632" providerId="ADAL" clId="{555264F0-40C0-4B3E-8C46-2300DE31BDC3}" dt="2021-05-17T19:46:07.102" v="292" actId="478"/>
          <ac:spMkLst>
            <pc:docMk/>
            <pc:sldMk cId="693655241" sldId="259"/>
            <ac:spMk id="4" creationId="{8454DC62-842C-4313-8F0B-C5304736E6F7}"/>
          </ac:spMkLst>
        </pc:spChg>
        <pc:spChg chg="add del mod">
          <ac:chgData name="Jacqui Read" userId="a9be0418-04e4-4f4b-a54d-7f08eabe7632" providerId="ADAL" clId="{555264F0-40C0-4B3E-8C46-2300DE31BDC3}" dt="2021-05-18T07:37:43.225" v="1207" actId="478"/>
          <ac:spMkLst>
            <pc:docMk/>
            <pc:sldMk cId="693655241" sldId="259"/>
            <ac:spMk id="15" creationId="{8BCE484A-AE38-466F-82B2-E46A50DFF68C}"/>
          </ac:spMkLst>
        </pc:spChg>
        <pc:spChg chg="add del mod">
          <ac:chgData name="Jacqui Read" userId="a9be0418-04e4-4f4b-a54d-7f08eabe7632" providerId="ADAL" clId="{555264F0-40C0-4B3E-8C46-2300DE31BDC3}" dt="2021-05-18T07:37:50.074" v="1209" actId="478"/>
          <ac:spMkLst>
            <pc:docMk/>
            <pc:sldMk cId="693655241" sldId="259"/>
            <ac:spMk id="16" creationId="{1C258D93-69DC-4985-9D66-59727D0F4128}"/>
          </ac:spMkLst>
        </pc:spChg>
        <pc:spChg chg="add mod">
          <ac:chgData name="Jacqui Read" userId="a9be0418-04e4-4f4b-a54d-7f08eabe7632" providerId="ADAL" clId="{555264F0-40C0-4B3E-8C46-2300DE31BDC3}" dt="2021-05-17T19:54:50.968" v="681" actId="1076"/>
          <ac:spMkLst>
            <pc:docMk/>
            <pc:sldMk cId="693655241" sldId="259"/>
            <ac:spMk id="17" creationId="{EED71561-82A0-43B6-937F-47F434DFDCFA}"/>
          </ac:spMkLst>
        </pc:spChg>
        <pc:spChg chg="add mod">
          <ac:chgData name="Jacqui Read" userId="a9be0418-04e4-4f4b-a54d-7f08eabe7632" providerId="ADAL" clId="{555264F0-40C0-4B3E-8C46-2300DE31BDC3}" dt="2021-05-17T19:50:40.981" v="668" actId="1076"/>
          <ac:spMkLst>
            <pc:docMk/>
            <pc:sldMk cId="693655241" sldId="259"/>
            <ac:spMk id="18" creationId="{A9E256EE-E101-4BC1-8F86-98B5D64D5EEC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19" creationId="{87799647-3F28-41A3-87B8-203C453B818D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20" creationId="{1D892FAD-72EF-40FC-9502-F20991DC283B}"/>
          </ac:spMkLst>
        </pc:spChg>
        <pc:picChg chg="add del mod">
          <ac:chgData name="Jacqui Read" userId="a9be0418-04e4-4f4b-a54d-7f08eabe7632" providerId="ADAL" clId="{555264F0-40C0-4B3E-8C46-2300DE31BDC3}" dt="2021-05-17T19:45:27.547" v="290" actId="478"/>
          <ac:picMkLst>
            <pc:docMk/>
            <pc:sldMk cId="693655241" sldId="259"/>
            <ac:picMk id="6" creationId="{7F5B2A09-8A90-4FFB-BF18-AAFDC3F905B7}"/>
          </ac:picMkLst>
        </pc:picChg>
        <pc:picChg chg="add mod">
          <ac:chgData name="Jacqui Read" userId="a9be0418-04e4-4f4b-a54d-7f08eabe7632" providerId="ADAL" clId="{555264F0-40C0-4B3E-8C46-2300DE31BDC3}" dt="2021-05-17T19:53:59.697" v="676" actId="1076"/>
          <ac:picMkLst>
            <pc:docMk/>
            <pc:sldMk cId="693655241" sldId="259"/>
            <ac:picMk id="8" creationId="{C05C6892-0D08-4CF4-A04C-8479F9BE368D}"/>
          </ac:picMkLst>
        </pc:picChg>
        <pc:picChg chg="add mod">
          <ac:chgData name="Jacqui Read" userId="a9be0418-04e4-4f4b-a54d-7f08eabe7632" providerId="ADAL" clId="{555264F0-40C0-4B3E-8C46-2300DE31BDC3}" dt="2021-05-17T19:54:29.900" v="680" actId="1076"/>
          <ac:picMkLst>
            <pc:docMk/>
            <pc:sldMk cId="693655241" sldId="259"/>
            <ac:picMk id="10" creationId="{3A40F481-BE52-42C2-9285-2FBDE0978F54}"/>
          </ac:picMkLst>
        </pc:picChg>
        <pc:picChg chg="add mod">
          <ac:chgData name="Jacqui Read" userId="a9be0418-04e4-4f4b-a54d-7f08eabe7632" providerId="ADAL" clId="{555264F0-40C0-4B3E-8C46-2300DE31BDC3}" dt="2021-05-17T19:50:45.739" v="670" actId="1076"/>
          <ac:picMkLst>
            <pc:docMk/>
            <pc:sldMk cId="693655241" sldId="259"/>
            <ac:picMk id="12" creationId="{3619CEE3-5477-4D5F-A4C3-D6A89E934916}"/>
          </ac:picMkLst>
        </pc:picChg>
        <pc:picChg chg="add mod">
          <ac:chgData name="Jacqui Read" userId="a9be0418-04e4-4f4b-a54d-7f08eabe7632" providerId="ADAL" clId="{555264F0-40C0-4B3E-8C46-2300DE31BDC3}" dt="2021-05-17T19:50:27.788" v="666" actId="1076"/>
          <ac:picMkLst>
            <pc:docMk/>
            <pc:sldMk cId="693655241" sldId="259"/>
            <ac:picMk id="14" creationId="{B1F4E65F-CE67-4701-ABC3-55BC7D5FF28E}"/>
          </ac:picMkLst>
        </pc:picChg>
      </pc:sldChg>
      <pc:sldChg chg="addSp delSp modSp new mod setBg modClrScheme chgLayout">
        <pc:chgData name="Jacqui Read" userId="a9be0418-04e4-4f4b-a54d-7f08eabe7632" providerId="ADAL" clId="{555264F0-40C0-4B3E-8C46-2300DE31BDC3}" dt="2021-05-18T07:39:54.824" v="1298" actId="14100"/>
        <pc:sldMkLst>
          <pc:docMk/>
          <pc:sldMk cId="844798894" sldId="260"/>
        </pc:sldMkLst>
        <pc:spChg chg="del">
          <ac:chgData name="Jacqui Read" userId="a9be0418-04e4-4f4b-a54d-7f08eabe7632" providerId="ADAL" clId="{555264F0-40C0-4B3E-8C46-2300DE31BDC3}" dt="2021-05-17T19:55:43.149" v="684" actId="700"/>
          <ac:spMkLst>
            <pc:docMk/>
            <pc:sldMk cId="844798894" sldId="260"/>
            <ac:spMk id="2" creationId="{6C7C71B6-6CD8-4873-96B7-D688774916FA}"/>
          </ac:spMkLst>
        </pc:spChg>
        <pc:spChg chg="add mod">
          <ac:chgData name="Jacqui Read" userId="a9be0418-04e4-4f4b-a54d-7f08eabe7632" providerId="ADAL" clId="{555264F0-40C0-4B3E-8C46-2300DE31BDC3}" dt="2021-05-18T07:39:54.824" v="1298" actId="14100"/>
          <ac:spMkLst>
            <pc:docMk/>
            <pc:sldMk cId="844798894" sldId="260"/>
            <ac:spMk id="8" creationId="{3FC13A7C-8124-467B-A9D8-C063AEF7678F}"/>
          </ac:spMkLst>
        </pc:spChg>
        <pc:spChg chg="add mod">
          <ac:chgData name="Jacqui Read" userId="a9be0418-04e4-4f4b-a54d-7f08eabe7632" providerId="ADAL" clId="{555264F0-40C0-4B3E-8C46-2300DE31BDC3}" dt="2021-05-18T07:39:38.947" v="1295" actId="1076"/>
          <ac:spMkLst>
            <pc:docMk/>
            <pc:sldMk cId="844798894" sldId="260"/>
            <ac:spMk id="11" creationId="{5021132D-EE31-4243-BF3D-032352853C7F}"/>
          </ac:spMkLst>
        </pc:spChg>
        <pc:spChg chg="add mod">
          <ac:chgData name="Jacqui Read" userId="a9be0418-04e4-4f4b-a54d-7f08eabe7632" providerId="ADAL" clId="{555264F0-40C0-4B3E-8C46-2300DE31BDC3}" dt="2021-05-18T07:39:42.533" v="1296" actId="1076"/>
          <ac:spMkLst>
            <pc:docMk/>
            <pc:sldMk cId="844798894" sldId="260"/>
            <ac:spMk id="12" creationId="{604E49A4-BBF2-4D8E-A1AD-3D666FFA156C}"/>
          </ac:spMkLst>
        </pc:spChg>
        <pc:picChg chg="add mod">
          <ac:chgData name="Jacqui Read" userId="a9be0418-04e4-4f4b-a54d-7f08eabe7632" providerId="ADAL" clId="{555264F0-40C0-4B3E-8C46-2300DE31BDC3}" dt="2021-05-18T07:37:19.101" v="1206" actId="14100"/>
          <ac:picMkLst>
            <pc:docMk/>
            <pc:sldMk cId="844798894" sldId="260"/>
            <ac:picMk id="3" creationId="{BC616897-9139-455A-9156-42DAA1D7346A}"/>
          </ac:picMkLst>
        </pc:picChg>
        <pc:picChg chg="add del mod">
          <ac:chgData name="Jacqui Read" userId="a9be0418-04e4-4f4b-a54d-7f08eabe7632" providerId="ADAL" clId="{555264F0-40C0-4B3E-8C46-2300DE31BDC3}" dt="2021-05-17T19:57:50.834" v="690" actId="478"/>
          <ac:picMkLst>
            <pc:docMk/>
            <pc:sldMk cId="844798894" sldId="260"/>
            <ac:picMk id="4" creationId="{28DB44D7-07B9-4920-9136-8241B0387FFE}"/>
          </ac:picMkLst>
        </pc:picChg>
        <pc:picChg chg="add mod ord">
          <ac:chgData name="Jacqui Read" userId="a9be0418-04e4-4f4b-a54d-7f08eabe7632" providerId="ADAL" clId="{555264F0-40C0-4B3E-8C46-2300DE31BDC3}" dt="2021-05-18T07:39:31.032" v="1294" actId="1076"/>
          <ac:picMkLst>
            <pc:docMk/>
            <pc:sldMk cId="844798894" sldId="260"/>
            <ac:picMk id="6" creationId="{3C2A047F-197E-41C1-AF09-E1D61C38F5B8}"/>
          </ac:picMkLst>
        </pc:picChg>
        <pc:picChg chg="add del mod">
          <ac:chgData name="Jacqui Read" userId="a9be0418-04e4-4f4b-a54d-7f08eabe7632" providerId="ADAL" clId="{555264F0-40C0-4B3E-8C46-2300DE31BDC3}" dt="2021-05-17T19:59:50.472" v="692" actId="478"/>
          <ac:picMkLst>
            <pc:docMk/>
            <pc:sldMk cId="844798894" sldId="260"/>
            <ac:picMk id="8" creationId="{D87F2E37-4946-4C1D-AFF7-A83DA9301A98}"/>
          </ac:picMkLst>
        </pc:picChg>
        <pc:picChg chg="add mod">
          <ac:chgData name="Jacqui Read" userId="a9be0418-04e4-4f4b-a54d-7f08eabe7632" providerId="ADAL" clId="{555264F0-40C0-4B3E-8C46-2300DE31BDC3}" dt="2021-05-18T07:39:27.746" v="1293" actId="1076"/>
          <ac:picMkLst>
            <pc:docMk/>
            <pc:sldMk cId="844798894" sldId="260"/>
            <ac:picMk id="10" creationId="{5FEC7E86-B598-4435-964F-96B85D82DB99}"/>
          </ac:picMkLst>
        </pc:picChg>
      </pc:sldChg>
      <pc:sldChg chg="addSp modSp new mod">
        <pc:chgData name="Jacqui Read" userId="a9be0418-04e4-4f4b-a54d-7f08eabe7632" providerId="ADAL" clId="{555264F0-40C0-4B3E-8C46-2300DE31BDC3}" dt="2021-05-17T20:11:52.039" v="1153" actId="14100"/>
        <pc:sldMkLst>
          <pc:docMk/>
          <pc:sldMk cId="1910738264" sldId="261"/>
        </pc:sldMkLst>
        <pc:spChg chg="add mod">
          <ac:chgData name="Jacqui Read" userId="a9be0418-04e4-4f4b-a54d-7f08eabe7632" providerId="ADAL" clId="{555264F0-40C0-4B3E-8C46-2300DE31BDC3}" dt="2021-05-17T20:10:30.044" v="1137" actId="1037"/>
          <ac:spMkLst>
            <pc:docMk/>
            <pc:sldMk cId="1910738264" sldId="261"/>
            <ac:spMk id="4" creationId="{ADA8B0CA-0DB9-4CD9-B8BE-B2F53B4C92CB}"/>
          </ac:spMkLst>
        </pc:spChg>
        <pc:spChg chg="add mod">
          <ac:chgData name="Jacqui Read" userId="a9be0418-04e4-4f4b-a54d-7f08eabe7632" providerId="ADAL" clId="{555264F0-40C0-4B3E-8C46-2300DE31BDC3}" dt="2021-05-17T20:11:34.748" v="1150" actId="1076"/>
          <ac:spMkLst>
            <pc:docMk/>
            <pc:sldMk cId="1910738264" sldId="261"/>
            <ac:spMk id="5" creationId="{EE485F59-C7AC-421E-A23A-6FFEAA35DC7E}"/>
          </ac:spMkLst>
        </pc:spChg>
        <pc:spChg chg="add mod">
          <ac:chgData name="Jacqui Read" userId="a9be0418-04e4-4f4b-a54d-7f08eabe7632" providerId="ADAL" clId="{555264F0-40C0-4B3E-8C46-2300DE31BDC3}" dt="2021-05-17T20:11:52.039" v="1153" actId="14100"/>
          <ac:spMkLst>
            <pc:docMk/>
            <pc:sldMk cId="1910738264" sldId="261"/>
            <ac:spMk id="6" creationId="{F8D4D3A2-7C90-4625-B5E8-DDBC53534322}"/>
          </ac:spMkLst>
        </pc:spChg>
        <pc:picChg chg="add mod modCrop">
          <ac:chgData name="Jacqui Read" userId="a9be0418-04e4-4f4b-a54d-7f08eabe7632" providerId="ADAL" clId="{555264F0-40C0-4B3E-8C46-2300DE31BDC3}" dt="2021-05-17T20:08:23.042" v="971" actId="732"/>
          <ac:picMkLst>
            <pc:docMk/>
            <pc:sldMk cId="1910738264" sldId="261"/>
            <ac:picMk id="3" creationId="{F48CF4D9-6BD2-4A06-A1B3-A686DD34AE93}"/>
          </ac:picMkLst>
        </pc:picChg>
      </pc:sldChg>
      <pc:sldChg chg="addSp modSp new mod modClrScheme chgLayout">
        <pc:chgData name="Jacqui Read" userId="a9be0418-04e4-4f4b-a54d-7f08eabe7632" providerId="ADAL" clId="{555264F0-40C0-4B3E-8C46-2300DE31BDC3}" dt="2021-05-18T07:40:41.931" v="1323" actId="255"/>
        <pc:sldMkLst>
          <pc:docMk/>
          <pc:sldMk cId="1865244964" sldId="262"/>
        </pc:sldMkLst>
        <pc:spChg chg="add mod">
          <ac:chgData name="Jacqui Read" userId="a9be0418-04e4-4f4b-a54d-7f08eabe7632" providerId="ADAL" clId="{555264F0-40C0-4B3E-8C46-2300DE31BDC3}" dt="2021-05-18T07:40:41.931" v="1323" actId="255"/>
          <ac:spMkLst>
            <pc:docMk/>
            <pc:sldMk cId="1865244964" sldId="262"/>
            <ac:spMk id="2" creationId="{30A6C9F4-AC63-4933-A5BC-61684AADB81E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8T07:57:24.426" v="1530" actId="20577"/>
        <pc:sldMkLst>
          <pc:docMk/>
          <pc:sldMk cId="4126794698" sldId="263"/>
        </pc:sldMkLst>
        <pc:spChg chg="del mod ord">
          <ac:chgData name="Jacqui Read" userId="a9be0418-04e4-4f4b-a54d-7f08eabe7632" providerId="ADAL" clId="{555264F0-40C0-4B3E-8C46-2300DE31BDC3}" dt="2021-05-18T07:41:09.625" v="1325" actId="700"/>
          <ac:spMkLst>
            <pc:docMk/>
            <pc:sldMk cId="4126794698" sldId="263"/>
            <ac:spMk id="2" creationId="{F8C5E826-DC37-4DFB-ADF3-01BC1D4580BA}"/>
          </ac:spMkLst>
        </pc:spChg>
        <pc:spChg chg="add mod ord">
          <ac:chgData name="Jacqui Read" userId="a9be0418-04e4-4f4b-a54d-7f08eabe7632" providerId="ADAL" clId="{555264F0-40C0-4B3E-8C46-2300DE31BDC3}" dt="2021-05-18T07:57:07.558" v="1526" actId="20577"/>
          <ac:spMkLst>
            <pc:docMk/>
            <pc:sldMk cId="4126794698" sldId="263"/>
            <ac:spMk id="3" creationId="{0F143BC8-12DD-4C53-85E5-5B0F3985CC68}"/>
          </ac:spMkLst>
        </pc:spChg>
        <pc:spChg chg="add mod ord">
          <ac:chgData name="Jacqui Read" userId="a9be0418-04e4-4f4b-a54d-7f08eabe7632" providerId="ADAL" clId="{555264F0-40C0-4B3E-8C46-2300DE31BDC3}" dt="2021-05-18T07:57:24.426" v="1530" actId="20577"/>
          <ac:spMkLst>
            <pc:docMk/>
            <pc:sldMk cId="4126794698" sldId="263"/>
            <ac:spMk id="4" creationId="{74C12126-41AE-4EC1-9B06-B426D74A6603}"/>
          </ac:spMkLst>
        </pc:spChg>
      </pc:sldChg>
      <pc:sldChg chg="addSp delSp modSp new mod modTransition modClrScheme delAnim modAnim chgLayout">
        <pc:chgData name="Jacqui Read" userId="a9be0418-04e4-4f4b-a54d-7f08eabe7632" providerId="ADAL" clId="{555264F0-40C0-4B3E-8C46-2300DE31BDC3}" dt="2021-05-18T07:51:52.316" v="1487"/>
        <pc:sldMkLst>
          <pc:docMk/>
          <pc:sldMk cId="1890052117" sldId="264"/>
        </pc:sldMkLst>
        <pc:spChg chg="del mod ord">
          <ac:chgData name="Jacqui Read" userId="a9be0418-04e4-4f4b-a54d-7f08eabe7632" providerId="ADAL" clId="{555264F0-40C0-4B3E-8C46-2300DE31BDC3}" dt="2021-05-18T07:42:16.503" v="1390" actId="700"/>
          <ac:spMkLst>
            <pc:docMk/>
            <pc:sldMk cId="1890052117" sldId="264"/>
            <ac:spMk id="2" creationId="{140EFA46-8F09-4950-9D85-DE0661A55414}"/>
          </ac:spMkLst>
        </pc:spChg>
        <pc:spChg chg="del">
          <ac:chgData name="Jacqui Read" userId="a9be0418-04e4-4f4b-a54d-7f08eabe7632" providerId="ADAL" clId="{555264F0-40C0-4B3E-8C46-2300DE31BDC3}" dt="2021-05-18T07:42:16.503" v="1390" actId="700"/>
          <ac:spMkLst>
            <pc:docMk/>
            <pc:sldMk cId="1890052117" sldId="264"/>
            <ac:spMk id="3" creationId="{8C946765-D377-4B11-B2B1-384A9CC948BC}"/>
          </ac:spMkLst>
        </pc:spChg>
        <pc:spChg chg="add mod ord">
          <ac:chgData name="Jacqui Read" userId="a9be0418-04e4-4f4b-a54d-7f08eabe7632" providerId="ADAL" clId="{555264F0-40C0-4B3E-8C46-2300DE31BDC3}" dt="2021-05-18T07:44:20.236" v="1399" actId="14100"/>
          <ac:spMkLst>
            <pc:docMk/>
            <pc:sldMk cId="1890052117" sldId="264"/>
            <ac:spMk id="4" creationId="{66ECB350-DAF2-4277-B58A-C111CC113FB2}"/>
          </ac:spMkLst>
        </pc:spChg>
        <pc:spChg chg="add del mod">
          <ac:chgData name="Jacqui Read" userId="a9be0418-04e4-4f4b-a54d-7f08eabe7632" providerId="ADAL" clId="{555264F0-40C0-4B3E-8C46-2300DE31BDC3}" dt="2021-05-18T07:49:32.633" v="1462" actId="478"/>
          <ac:spMkLst>
            <pc:docMk/>
            <pc:sldMk cId="1890052117" sldId="264"/>
            <ac:spMk id="7" creationId="{337B102C-2DC8-4AC1-AAA9-334501EBE363}"/>
          </ac:spMkLst>
        </pc:spChg>
        <pc:spChg chg="add del mod">
          <ac:chgData name="Jacqui Read" userId="a9be0418-04e4-4f4b-a54d-7f08eabe7632" providerId="ADAL" clId="{555264F0-40C0-4B3E-8C46-2300DE31BDC3}" dt="2021-05-18T07:49:31.258" v="1461" actId="478"/>
          <ac:spMkLst>
            <pc:docMk/>
            <pc:sldMk cId="1890052117" sldId="264"/>
            <ac:spMk id="8" creationId="{C0522A68-E74E-40E3-A7E2-ACF53AB1EE63}"/>
          </ac:spMkLst>
        </pc:spChg>
        <pc:spChg chg="add del mod">
          <ac:chgData name="Jacqui Read" userId="a9be0418-04e4-4f4b-a54d-7f08eabe7632" providerId="ADAL" clId="{555264F0-40C0-4B3E-8C46-2300DE31BDC3}" dt="2021-05-18T07:49:33.366" v="1463" actId="478"/>
          <ac:spMkLst>
            <pc:docMk/>
            <pc:sldMk cId="1890052117" sldId="264"/>
            <ac:spMk id="9" creationId="{CBB1C8C6-42C9-4A06-A30F-125270494C9E}"/>
          </ac:spMkLst>
        </pc:spChg>
        <pc:spChg chg="add del mod">
          <ac:chgData name="Jacqui Read" userId="a9be0418-04e4-4f4b-a54d-7f08eabe7632" providerId="ADAL" clId="{555264F0-40C0-4B3E-8C46-2300DE31BDC3}" dt="2021-05-18T07:49:34.477" v="1464" actId="478"/>
          <ac:spMkLst>
            <pc:docMk/>
            <pc:sldMk cId="1890052117" sldId="264"/>
            <ac:spMk id="10" creationId="{C79D26E1-F3F2-4568-A41C-1F08D7B265C7}"/>
          </ac:spMkLst>
        </pc:spChg>
        <pc:spChg chg="add mod">
          <ac:chgData name="Jacqui Read" userId="a9be0418-04e4-4f4b-a54d-7f08eabe7632" providerId="ADAL" clId="{555264F0-40C0-4B3E-8C46-2300DE31BDC3}" dt="2021-05-18T07:49:44.008" v="1466" actId="14100"/>
          <ac:spMkLst>
            <pc:docMk/>
            <pc:sldMk cId="1890052117" sldId="264"/>
            <ac:spMk id="11" creationId="{994E468B-D0B7-490B-9CAE-9EB61850FC1F}"/>
          </ac:spMkLst>
        </pc:spChg>
        <pc:picChg chg="add mod modCrop">
          <ac:chgData name="Jacqui Read" userId="a9be0418-04e4-4f4b-a54d-7f08eabe7632" providerId="ADAL" clId="{555264F0-40C0-4B3E-8C46-2300DE31BDC3}" dt="2021-05-18T07:44:27.296" v="1403" actId="1036"/>
          <ac:picMkLst>
            <pc:docMk/>
            <pc:sldMk cId="1890052117" sldId="264"/>
            <ac:picMk id="6" creationId="{4F67A4E8-EF0B-42AE-8BB1-352CFBBB9B20}"/>
          </ac:picMkLst>
        </pc:picChg>
      </pc:sldChg>
      <pc:sldChg chg="modSp add mod modTransition">
        <pc:chgData name="Jacqui Read" userId="a9be0418-04e4-4f4b-a54d-7f08eabe7632" providerId="ADAL" clId="{555264F0-40C0-4B3E-8C46-2300DE31BDC3}" dt="2021-05-18T07:51:59.392" v="1489"/>
        <pc:sldMkLst>
          <pc:docMk/>
          <pc:sldMk cId="4292881210" sldId="265"/>
        </pc:sldMkLst>
        <pc:spChg chg="mod">
          <ac:chgData name="Jacqui Read" userId="a9be0418-04e4-4f4b-a54d-7f08eabe7632" providerId="ADAL" clId="{555264F0-40C0-4B3E-8C46-2300DE31BDC3}" dt="2021-05-18T07:50:43.441" v="1469" actId="14100"/>
          <ac:spMkLst>
            <pc:docMk/>
            <pc:sldMk cId="4292881210" sldId="265"/>
            <ac:spMk id="11" creationId="{994E468B-D0B7-490B-9CAE-9EB61850FC1F}"/>
          </ac:spMkLst>
        </pc:spChg>
      </pc:sldChg>
      <pc:sldChg chg="modSp add mod modTransition">
        <pc:chgData name="Jacqui Read" userId="a9be0418-04e4-4f4b-a54d-7f08eabe7632" providerId="ADAL" clId="{555264F0-40C0-4B3E-8C46-2300DE31BDC3}" dt="2021-05-18T07:52:14.317" v="1490"/>
        <pc:sldMkLst>
          <pc:docMk/>
          <pc:sldMk cId="4273089199" sldId="266"/>
        </pc:sldMkLst>
        <pc:spChg chg="mod">
          <ac:chgData name="Jacqui Read" userId="a9be0418-04e4-4f4b-a54d-7f08eabe7632" providerId="ADAL" clId="{555264F0-40C0-4B3E-8C46-2300DE31BDC3}" dt="2021-05-18T07:50:55.363" v="1472" actId="1038"/>
          <ac:spMkLst>
            <pc:docMk/>
            <pc:sldMk cId="4273089199" sldId="266"/>
            <ac:spMk id="11" creationId="{994E468B-D0B7-490B-9CAE-9EB61850FC1F}"/>
          </ac:spMkLst>
        </pc:spChg>
      </pc:sldChg>
      <pc:sldChg chg="modSp add mod modTransition">
        <pc:chgData name="Jacqui Read" userId="a9be0418-04e4-4f4b-a54d-7f08eabe7632" providerId="ADAL" clId="{555264F0-40C0-4B3E-8C46-2300DE31BDC3}" dt="2021-05-18T07:53:37.073" v="1498" actId="1038"/>
        <pc:sldMkLst>
          <pc:docMk/>
          <pc:sldMk cId="3234311785" sldId="267"/>
        </pc:sldMkLst>
        <pc:spChg chg="mod">
          <ac:chgData name="Jacqui Read" userId="a9be0418-04e4-4f4b-a54d-7f08eabe7632" providerId="ADAL" clId="{555264F0-40C0-4B3E-8C46-2300DE31BDC3}" dt="2021-05-18T07:53:37.073" v="1498" actId="1038"/>
          <ac:spMkLst>
            <pc:docMk/>
            <pc:sldMk cId="3234311785" sldId="267"/>
            <ac:spMk id="11" creationId="{994E468B-D0B7-490B-9CAE-9EB61850FC1F}"/>
          </ac:spMkLst>
        </pc:spChg>
      </pc:sldChg>
      <pc:sldChg chg="modSp add mod modTransition">
        <pc:chgData name="Jacqui Read" userId="a9be0418-04e4-4f4b-a54d-7f08eabe7632" providerId="ADAL" clId="{555264F0-40C0-4B3E-8C46-2300DE31BDC3}" dt="2021-05-18T07:53:09.680" v="1494" actId="1038"/>
        <pc:sldMkLst>
          <pc:docMk/>
          <pc:sldMk cId="3415101137" sldId="268"/>
        </pc:sldMkLst>
        <pc:spChg chg="mod">
          <ac:chgData name="Jacqui Read" userId="a9be0418-04e4-4f4b-a54d-7f08eabe7632" providerId="ADAL" clId="{555264F0-40C0-4B3E-8C46-2300DE31BDC3}" dt="2021-05-18T07:53:09.680" v="1494" actId="1038"/>
          <ac:spMkLst>
            <pc:docMk/>
            <pc:sldMk cId="3415101137" sldId="268"/>
            <ac:spMk id="11" creationId="{994E468B-D0B7-490B-9CAE-9EB61850FC1F}"/>
          </ac:spMkLst>
        </pc:spChg>
      </pc:sldChg>
      <pc:sldChg chg="delSp add mod modTransition">
        <pc:chgData name="Jacqui Read" userId="a9be0418-04e4-4f4b-a54d-7f08eabe7632" providerId="ADAL" clId="{555264F0-40C0-4B3E-8C46-2300DE31BDC3}" dt="2021-05-18T07:52:24.945" v="1493"/>
        <pc:sldMkLst>
          <pc:docMk/>
          <pc:sldMk cId="1927945451" sldId="269"/>
        </pc:sldMkLst>
        <pc:spChg chg="del">
          <ac:chgData name="Jacqui Read" userId="a9be0418-04e4-4f4b-a54d-7f08eabe7632" providerId="ADAL" clId="{555264F0-40C0-4B3E-8C46-2300DE31BDC3}" dt="2021-05-18T07:51:42.234" v="1485" actId="478"/>
          <ac:spMkLst>
            <pc:docMk/>
            <pc:sldMk cId="1927945451" sldId="269"/>
            <ac:spMk id="11" creationId="{994E468B-D0B7-490B-9CAE-9EB61850FC1F}"/>
          </ac:spMkLst>
        </pc:spChg>
      </pc:sldChg>
      <pc:sldChg chg="addSp delSp modSp add mod ord modAnim">
        <pc:chgData name="Jacqui Read" userId="a9be0418-04e4-4f4b-a54d-7f08eabe7632" providerId="ADAL" clId="{555264F0-40C0-4B3E-8C46-2300DE31BDC3}" dt="2021-05-18T08:18:55.889" v="1655"/>
        <pc:sldMkLst>
          <pc:docMk/>
          <pc:sldMk cId="2731949625" sldId="270"/>
        </pc:sldMkLst>
        <pc:spChg chg="add del">
          <ac:chgData name="Jacqui Read" userId="a9be0418-04e4-4f4b-a54d-7f08eabe7632" providerId="ADAL" clId="{555264F0-40C0-4B3E-8C46-2300DE31BDC3}" dt="2021-05-18T07:55:26.676" v="1509"/>
          <ac:spMkLst>
            <pc:docMk/>
            <pc:sldMk cId="2731949625" sldId="270"/>
            <ac:spMk id="2" creationId="{5F8FA30E-86B2-49FD-88B0-37D0F1F3D630}"/>
          </ac:spMkLst>
        </pc:spChg>
        <pc:spChg chg="mod">
          <ac:chgData name="Jacqui Read" userId="a9be0418-04e4-4f4b-a54d-7f08eabe7632" providerId="ADAL" clId="{555264F0-40C0-4B3E-8C46-2300DE31BDC3}" dt="2021-05-18T07:58:18.862" v="1546" actId="14100"/>
          <ac:spMkLst>
            <pc:docMk/>
            <pc:sldMk cId="2731949625" sldId="270"/>
            <ac:spMk id="4" creationId="{66ECB350-DAF2-4277-B58A-C111CC113FB2}"/>
          </ac:spMkLst>
        </pc:spChg>
        <pc:spChg chg="add mod">
          <ac:chgData name="Jacqui Read" userId="a9be0418-04e4-4f4b-a54d-7f08eabe7632" providerId="ADAL" clId="{555264F0-40C0-4B3E-8C46-2300DE31BDC3}" dt="2021-05-18T08:03:31.085" v="1554" actId="14100"/>
          <ac:spMkLst>
            <pc:docMk/>
            <pc:sldMk cId="2731949625" sldId="270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9.519" v="1653" actId="478"/>
          <ac:spMkLst>
            <pc:docMk/>
            <pc:sldMk cId="2731949625" sldId="270"/>
            <ac:spMk id="11" creationId="{994E468B-D0B7-490B-9CAE-9EB61850FC1F}"/>
          </ac:spMkLst>
        </pc:spChg>
        <pc:picChg chg="add mod modCrop">
          <ac:chgData name="Jacqui Read" userId="a9be0418-04e4-4f4b-a54d-7f08eabe7632" providerId="ADAL" clId="{555264F0-40C0-4B3E-8C46-2300DE31BDC3}" dt="2021-05-18T08:03:45.902" v="1555" actId="732"/>
          <ac:picMkLst>
            <pc:docMk/>
            <pc:sldMk cId="2731949625" sldId="270"/>
            <ac:picMk id="5" creationId="{C8319F85-EC20-494D-AFFB-D75D0B0D7C26}"/>
          </ac:picMkLst>
        </pc:picChg>
        <pc:picChg chg="del">
          <ac:chgData name="Jacqui Read" userId="a9be0418-04e4-4f4b-a54d-7f08eabe7632" providerId="ADAL" clId="{555264F0-40C0-4B3E-8C46-2300DE31BDC3}" dt="2021-05-18T07:58:06.768" v="1538" actId="478"/>
          <ac:picMkLst>
            <pc:docMk/>
            <pc:sldMk cId="2731949625" sldId="270"/>
            <ac:picMk id="6" creationId="{4F67A4E8-EF0B-42AE-8BB1-352CFBBB9B20}"/>
          </ac:picMkLst>
        </pc:picChg>
      </pc:sldChg>
      <pc:sldChg chg="delSp modSp add mod modTransition">
        <pc:chgData name="Jacqui Read" userId="a9be0418-04e4-4f4b-a54d-7f08eabe7632" providerId="ADAL" clId="{555264F0-40C0-4B3E-8C46-2300DE31BDC3}" dt="2021-05-18T08:18:26.848" v="1652" actId="478"/>
        <pc:sldMkLst>
          <pc:docMk/>
          <pc:sldMk cId="3021136983" sldId="271"/>
        </pc:sldMkLst>
        <pc:spChg chg="mod">
          <ac:chgData name="Jacqui Read" userId="a9be0418-04e4-4f4b-a54d-7f08eabe7632" providerId="ADAL" clId="{555264F0-40C0-4B3E-8C46-2300DE31BDC3}" dt="2021-05-18T08:04:11.803" v="1558" actId="14100"/>
          <ac:spMkLst>
            <pc:docMk/>
            <pc:sldMk cId="3021136983" sldId="271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6.848" v="1652" actId="478"/>
          <ac:spMkLst>
            <pc:docMk/>
            <pc:sldMk cId="3021136983" sldId="271"/>
            <ac:spMk id="11" creationId="{994E468B-D0B7-490B-9CAE-9EB61850FC1F}"/>
          </ac:spMkLst>
        </pc:spChg>
      </pc:sldChg>
      <pc:sldChg chg="addSp delSp modSp add mod modAnim">
        <pc:chgData name="Jacqui Read" userId="a9be0418-04e4-4f4b-a54d-7f08eabe7632" providerId="ADAL" clId="{555264F0-40C0-4B3E-8C46-2300DE31BDC3}" dt="2021-05-18T08:18:24.291" v="1651" actId="478"/>
        <pc:sldMkLst>
          <pc:docMk/>
          <pc:sldMk cId="1230417887" sldId="272"/>
        </pc:sldMkLst>
        <pc:spChg chg="add mod">
          <ac:chgData name="Jacqui Read" userId="a9be0418-04e4-4f4b-a54d-7f08eabe7632" providerId="ADAL" clId="{555264F0-40C0-4B3E-8C46-2300DE31BDC3}" dt="2021-05-18T08:06:11.778" v="1568" actId="108"/>
          <ac:spMkLst>
            <pc:docMk/>
            <pc:sldMk cId="1230417887" sldId="272"/>
            <ac:spMk id="2" creationId="{75D4DFDA-3FD1-477F-AA62-92C1D356B7C6}"/>
          </ac:spMkLst>
        </pc:spChg>
        <pc:spChg chg="add del mod">
          <ac:chgData name="Jacqui Read" userId="a9be0418-04e4-4f4b-a54d-7f08eabe7632" providerId="ADAL" clId="{555264F0-40C0-4B3E-8C46-2300DE31BDC3}" dt="2021-05-18T08:05:42.054" v="1566" actId="478"/>
          <ac:spMkLst>
            <pc:docMk/>
            <pc:sldMk cId="1230417887" sldId="272"/>
            <ac:spMk id="6" creationId="{0765F807-BBAC-4EF2-9CDF-B2DD868D3BF3}"/>
          </ac:spMkLst>
        </pc:spChg>
        <pc:spChg chg="mod">
          <ac:chgData name="Jacqui Read" userId="a9be0418-04e4-4f4b-a54d-7f08eabe7632" providerId="ADAL" clId="{555264F0-40C0-4B3E-8C46-2300DE31BDC3}" dt="2021-05-18T08:04:51.512" v="1562" actId="14100"/>
          <ac:spMkLst>
            <pc:docMk/>
            <pc:sldMk cId="1230417887" sldId="272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4.291" v="1651" actId="478"/>
          <ac:spMkLst>
            <pc:docMk/>
            <pc:sldMk cId="1230417887" sldId="272"/>
            <ac:spMk id="11" creationId="{994E468B-D0B7-490B-9CAE-9EB61850FC1F}"/>
          </ac:spMkLst>
        </pc:spChg>
      </pc:sldChg>
      <pc:sldChg chg="delSp modSp add mod delAnim">
        <pc:chgData name="Jacqui Read" userId="a9be0418-04e4-4f4b-a54d-7f08eabe7632" providerId="ADAL" clId="{555264F0-40C0-4B3E-8C46-2300DE31BDC3}" dt="2021-05-18T08:18:22.637" v="1650" actId="478"/>
        <pc:sldMkLst>
          <pc:docMk/>
          <pc:sldMk cId="1848697592" sldId="273"/>
        </pc:sldMkLst>
        <pc:spChg chg="del">
          <ac:chgData name="Jacqui Read" userId="a9be0418-04e4-4f4b-a54d-7f08eabe7632" providerId="ADAL" clId="{555264F0-40C0-4B3E-8C46-2300DE31BDC3}" dt="2021-05-18T08:09:42.515" v="1585" actId="21"/>
          <ac:spMkLst>
            <pc:docMk/>
            <pc:sldMk cId="1848697592" sldId="273"/>
            <ac:spMk id="2" creationId="{75D4DFDA-3FD1-477F-AA62-92C1D356B7C6}"/>
          </ac:spMkLst>
        </pc:spChg>
        <pc:spChg chg="mod">
          <ac:chgData name="Jacqui Read" userId="a9be0418-04e4-4f4b-a54d-7f08eabe7632" providerId="ADAL" clId="{555264F0-40C0-4B3E-8C46-2300DE31BDC3}" dt="2021-05-18T08:09:09.445" v="1584" actId="14100"/>
          <ac:spMkLst>
            <pc:docMk/>
            <pc:sldMk cId="1848697592" sldId="273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2.637" v="1650" actId="478"/>
          <ac:spMkLst>
            <pc:docMk/>
            <pc:sldMk cId="1848697592" sldId="273"/>
            <ac:spMk id="11" creationId="{994E468B-D0B7-490B-9CAE-9EB61850FC1F}"/>
          </ac:spMkLst>
        </pc:spChg>
      </pc:sldChg>
      <pc:sldChg chg="addSp delSp modSp add del mod addAnim delAnim">
        <pc:chgData name="Jacqui Read" userId="a9be0418-04e4-4f4b-a54d-7f08eabe7632" providerId="ADAL" clId="{555264F0-40C0-4B3E-8C46-2300DE31BDC3}" dt="2021-05-18T08:08:38.756" v="1579" actId="2696"/>
        <pc:sldMkLst>
          <pc:docMk/>
          <pc:sldMk cId="3302673218" sldId="273"/>
        </pc:sldMkLst>
        <pc:spChg chg="add del mod">
          <ac:chgData name="Jacqui Read" userId="a9be0418-04e4-4f4b-a54d-7f08eabe7632" providerId="ADAL" clId="{555264F0-40C0-4B3E-8C46-2300DE31BDC3}" dt="2021-05-18T08:08:25.519" v="1578" actId="14100"/>
          <ac:spMkLst>
            <pc:docMk/>
            <pc:sldMk cId="3302673218" sldId="273"/>
            <ac:spMk id="2" creationId="{75D4DFDA-3FD1-477F-AA62-92C1D356B7C6}"/>
          </ac:spMkLst>
        </pc:spChg>
        <pc:spChg chg="mod">
          <ac:chgData name="Jacqui Read" userId="a9be0418-04e4-4f4b-a54d-7f08eabe7632" providerId="ADAL" clId="{555264F0-40C0-4B3E-8C46-2300DE31BDC3}" dt="2021-05-18T08:07:28.009" v="1574" actId="14100"/>
          <ac:spMkLst>
            <pc:docMk/>
            <pc:sldMk cId="3302673218" sldId="273"/>
            <ac:spMk id="7" creationId="{B7502519-53C9-478F-96EE-009362CB5CCF}"/>
          </ac:spMkLst>
        </pc:spChg>
      </pc:sldChg>
      <pc:sldChg chg="addSp delSp modSp add mod modAnim">
        <pc:chgData name="Jacqui Read" userId="a9be0418-04e4-4f4b-a54d-7f08eabe7632" providerId="ADAL" clId="{555264F0-40C0-4B3E-8C46-2300DE31BDC3}" dt="2021-05-18T08:18:18.791" v="1648" actId="478"/>
        <pc:sldMkLst>
          <pc:docMk/>
          <pc:sldMk cId="1837053348" sldId="274"/>
        </pc:sldMkLst>
        <pc:spChg chg="add mod">
          <ac:chgData name="Jacqui Read" userId="a9be0418-04e4-4f4b-a54d-7f08eabe7632" providerId="ADAL" clId="{555264F0-40C0-4B3E-8C46-2300DE31BDC3}" dt="2021-05-18T08:11:42.544" v="1599" actId="14100"/>
          <ac:spMkLst>
            <pc:docMk/>
            <pc:sldMk cId="1837053348" sldId="274"/>
            <ac:spMk id="6" creationId="{F660D1D0-9C7A-41B2-9EF7-69005F65BB32}"/>
          </ac:spMkLst>
        </pc:spChg>
        <pc:spChg chg="mod">
          <ac:chgData name="Jacqui Read" userId="a9be0418-04e4-4f4b-a54d-7f08eabe7632" providerId="ADAL" clId="{555264F0-40C0-4B3E-8C46-2300DE31BDC3}" dt="2021-05-18T08:11:26.413" v="1597" actId="14100"/>
          <ac:spMkLst>
            <pc:docMk/>
            <pc:sldMk cId="1837053348" sldId="274"/>
            <ac:spMk id="7" creationId="{B7502519-53C9-478F-96EE-009362CB5CCF}"/>
          </ac:spMkLst>
        </pc:spChg>
        <pc:spChg chg="add mod">
          <ac:chgData name="Jacqui Read" userId="a9be0418-04e4-4f4b-a54d-7f08eabe7632" providerId="ADAL" clId="{555264F0-40C0-4B3E-8C46-2300DE31BDC3}" dt="2021-05-18T08:12:03.310" v="1606" actId="1037"/>
          <ac:spMkLst>
            <pc:docMk/>
            <pc:sldMk cId="1837053348" sldId="274"/>
            <ac:spMk id="8" creationId="{71763886-333D-4A97-82A0-023464F67E72}"/>
          </ac:spMkLst>
        </pc:spChg>
        <pc:spChg chg="del">
          <ac:chgData name="Jacqui Read" userId="a9be0418-04e4-4f4b-a54d-7f08eabe7632" providerId="ADAL" clId="{555264F0-40C0-4B3E-8C46-2300DE31BDC3}" dt="2021-05-18T08:18:18.791" v="1648" actId="478"/>
          <ac:spMkLst>
            <pc:docMk/>
            <pc:sldMk cId="1837053348" sldId="274"/>
            <ac:spMk id="11" creationId="{994E468B-D0B7-490B-9CAE-9EB61850FC1F}"/>
          </ac:spMkLst>
        </pc:spChg>
      </pc:sldChg>
      <pc:sldChg chg="addSp delSp modSp add mod modAnim">
        <pc:chgData name="Jacqui Read" userId="a9be0418-04e4-4f4b-a54d-7f08eabe7632" providerId="ADAL" clId="{555264F0-40C0-4B3E-8C46-2300DE31BDC3}" dt="2021-05-18T08:18:20.890" v="1649" actId="478"/>
        <pc:sldMkLst>
          <pc:docMk/>
          <pc:sldMk cId="4205998509" sldId="275"/>
        </pc:sldMkLst>
        <pc:spChg chg="add mod">
          <ac:chgData name="Jacqui Read" userId="a9be0418-04e4-4f4b-a54d-7f08eabe7632" providerId="ADAL" clId="{555264F0-40C0-4B3E-8C46-2300DE31BDC3}" dt="2021-05-18T08:14:49.831" v="1618" actId="1036"/>
          <ac:spMkLst>
            <pc:docMk/>
            <pc:sldMk cId="4205998509" sldId="275"/>
            <ac:spMk id="6" creationId="{B95CB83C-B4F1-4B1F-9149-2B0B90EF3939}"/>
          </ac:spMkLst>
        </pc:spChg>
        <pc:spChg chg="mod">
          <ac:chgData name="Jacqui Read" userId="a9be0418-04e4-4f4b-a54d-7f08eabe7632" providerId="ADAL" clId="{555264F0-40C0-4B3E-8C46-2300DE31BDC3}" dt="2021-05-18T08:14:22.204" v="1612" actId="14100"/>
          <ac:spMkLst>
            <pc:docMk/>
            <pc:sldMk cId="4205998509" sldId="275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0.890" v="1649" actId="478"/>
          <ac:spMkLst>
            <pc:docMk/>
            <pc:sldMk cId="4205998509" sldId="275"/>
            <ac:spMk id="11" creationId="{994E468B-D0B7-490B-9CAE-9EB61850FC1F}"/>
          </ac:spMkLst>
        </pc:spChg>
      </pc:sldChg>
      <pc:sldChg chg="addSp delSp modSp add mod ord">
        <pc:chgData name="Jacqui Read" userId="a9be0418-04e4-4f4b-a54d-7f08eabe7632" providerId="ADAL" clId="{555264F0-40C0-4B3E-8C46-2300DE31BDC3}" dt="2021-05-18T08:19:49.811" v="1664" actId="14100"/>
        <pc:sldMkLst>
          <pc:docMk/>
          <pc:sldMk cId="653529252" sldId="276"/>
        </pc:sldMkLst>
        <pc:spChg chg="mod">
          <ac:chgData name="Jacqui Read" userId="a9be0418-04e4-4f4b-a54d-7f08eabe7632" providerId="ADAL" clId="{555264F0-40C0-4B3E-8C46-2300DE31BDC3}" dt="2021-05-18T08:16:40.041" v="1623"/>
          <ac:spMkLst>
            <pc:docMk/>
            <pc:sldMk cId="653529252" sldId="276"/>
            <ac:spMk id="4" creationId="{66ECB350-DAF2-4277-B58A-C111CC113FB2}"/>
          </ac:spMkLst>
        </pc:spChg>
        <pc:spChg chg="add mod">
          <ac:chgData name="Jacqui Read" userId="a9be0418-04e4-4f4b-a54d-7f08eabe7632" providerId="ADAL" clId="{555264F0-40C0-4B3E-8C46-2300DE31BDC3}" dt="2021-05-18T08:19:49.811" v="1664" actId="14100"/>
          <ac:spMkLst>
            <pc:docMk/>
            <pc:sldMk cId="653529252" sldId="276"/>
            <ac:spMk id="5" creationId="{A620DC41-BFC8-4870-871E-687438F771B6}"/>
          </ac:spMkLst>
        </pc:spChg>
        <pc:spChg chg="del ord">
          <ac:chgData name="Jacqui Read" userId="a9be0418-04e4-4f4b-a54d-7f08eabe7632" providerId="ADAL" clId="{555264F0-40C0-4B3E-8C46-2300DE31BDC3}" dt="2021-05-18T08:18:15.033" v="1647" actId="478"/>
          <ac:spMkLst>
            <pc:docMk/>
            <pc:sldMk cId="653529252" sldId="276"/>
            <ac:spMk id="11" creationId="{994E468B-D0B7-490B-9CAE-9EB61850FC1F}"/>
          </ac:spMkLst>
        </pc:spChg>
        <pc:picChg chg="add mod modCrop">
          <ac:chgData name="Jacqui Read" userId="a9be0418-04e4-4f4b-a54d-7f08eabe7632" providerId="ADAL" clId="{555264F0-40C0-4B3E-8C46-2300DE31BDC3}" dt="2021-05-18T08:17:55.787" v="1644" actId="1037"/>
          <ac:picMkLst>
            <pc:docMk/>
            <pc:sldMk cId="653529252" sldId="276"/>
            <ac:picMk id="3" creationId="{0F277A73-D6CB-4A77-9350-5106BE7FAF0A}"/>
          </ac:picMkLst>
        </pc:picChg>
        <pc:picChg chg="del">
          <ac:chgData name="Jacqui Read" userId="a9be0418-04e4-4f4b-a54d-7f08eabe7632" providerId="ADAL" clId="{555264F0-40C0-4B3E-8C46-2300DE31BDC3}" dt="2021-05-18T08:17:52.279" v="1637" actId="478"/>
          <ac:picMkLst>
            <pc:docMk/>
            <pc:sldMk cId="653529252" sldId="276"/>
            <ac:picMk id="6" creationId="{4F67A4E8-EF0B-42AE-8BB1-352CFBBB9B20}"/>
          </ac:picMkLst>
        </pc:picChg>
      </pc:sldChg>
      <pc:sldChg chg="modSp add mod modTransition">
        <pc:chgData name="Jacqui Read" userId="a9be0418-04e4-4f4b-a54d-7f08eabe7632" providerId="ADAL" clId="{555264F0-40C0-4B3E-8C46-2300DE31BDC3}" dt="2021-05-18T08:20:44.979" v="1670"/>
        <pc:sldMkLst>
          <pc:docMk/>
          <pc:sldMk cId="3118677221" sldId="277"/>
        </pc:sldMkLst>
        <pc:spChg chg="mod">
          <ac:chgData name="Jacqui Read" userId="a9be0418-04e4-4f4b-a54d-7f08eabe7632" providerId="ADAL" clId="{555264F0-40C0-4B3E-8C46-2300DE31BDC3}" dt="2021-05-18T08:20:35.520" v="1669" actId="14100"/>
          <ac:spMkLst>
            <pc:docMk/>
            <pc:sldMk cId="3118677221" sldId="277"/>
            <ac:spMk id="5" creationId="{A620DC41-BFC8-4870-871E-687438F771B6}"/>
          </ac:spMkLst>
        </pc:spChg>
      </pc:sldChg>
      <pc:sldChg chg="modSp add mod">
        <pc:chgData name="Jacqui Read" userId="a9be0418-04e4-4f4b-a54d-7f08eabe7632" providerId="ADAL" clId="{555264F0-40C0-4B3E-8C46-2300DE31BDC3}" dt="2021-05-18T08:21:17.954" v="1674" actId="14100"/>
        <pc:sldMkLst>
          <pc:docMk/>
          <pc:sldMk cId="2178390198" sldId="278"/>
        </pc:sldMkLst>
        <pc:spChg chg="mod">
          <ac:chgData name="Jacqui Read" userId="a9be0418-04e4-4f4b-a54d-7f08eabe7632" providerId="ADAL" clId="{555264F0-40C0-4B3E-8C46-2300DE31BDC3}" dt="2021-05-18T08:21:17.954" v="1674" actId="14100"/>
          <ac:spMkLst>
            <pc:docMk/>
            <pc:sldMk cId="2178390198" sldId="278"/>
            <ac:spMk id="5" creationId="{A620DC41-BFC8-4870-871E-687438F771B6}"/>
          </ac:spMkLst>
        </pc:spChg>
      </pc:sldChg>
      <pc:sldChg chg="addSp modSp add mod modAnim">
        <pc:chgData name="Jacqui Read" userId="a9be0418-04e4-4f4b-a54d-7f08eabe7632" providerId="ADAL" clId="{555264F0-40C0-4B3E-8C46-2300DE31BDC3}" dt="2021-05-18T08:24:16.169" v="1701" actId="14100"/>
        <pc:sldMkLst>
          <pc:docMk/>
          <pc:sldMk cId="3714243519" sldId="279"/>
        </pc:sldMkLst>
        <pc:spChg chg="mod">
          <ac:chgData name="Jacqui Read" userId="a9be0418-04e4-4f4b-a54d-7f08eabe7632" providerId="ADAL" clId="{555264F0-40C0-4B3E-8C46-2300DE31BDC3}" dt="2021-05-18T08:24:16.169" v="1701" actId="14100"/>
          <ac:spMkLst>
            <pc:docMk/>
            <pc:sldMk cId="3714243519" sldId="279"/>
            <ac:spMk id="5" creationId="{A620DC41-BFC8-4870-871E-687438F771B6}"/>
          </ac:spMkLst>
        </pc:spChg>
        <pc:spChg chg="add mod">
          <ac:chgData name="Jacqui Read" userId="a9be0418-04e4-4f4b-a54d-7f08eabe7632" providerId="ADAL" clId="{555264F0-40C0-4B3E-8C46-2300DE31BDC3}" dt="2021-05-18T08:22:38.108" v="1687" actId="1035"/>
          <ac:spMkLst>
            <pc:docMk/>
            <pc:sldMk cId="3714243519" sldId="279"/>
            <ac:spMk id="6" creationId="{BA2F756F-DE47-4BC3-A4E7-2566CFA37E75}"/>
          </ac:spMkLst>
        </pc:spChg>
      </pc:sldChg>
      <pc:sldChg chg="addSp delSp modSp add mod addAnim delAnim modAnim">
        <pc:chgData name="Jacqui Read" userId="a9be0418-04e4-4f4b-a54d-7f08eabe7632" providerId="ADAL" clId="{555264F0-40C0-4B3E-8C46-2300DE31BDC3}" dt="2021-05-18T08:24:25.462" v="1702" actId="14100"/>
        <pc:sldMkLst>
          <pc:docMk/>
          <pc:sldMk cId="2247801402" sldId="280"/>
        </pc:sldMkLst>
        <pc:spChg chg="mod">
          <ac:chgData name="Jacqui Read" userId="a9be0418-04e4-4f4b-a54d-7f08eabe7632" providerId="ADAL" clId="{555264F0-40C0-4B3E-8C46-2300DE31BDC3}" dt="2021-05-18T08:24:25.462" v="1702" actId="14100"/>
          <ac:spMkLst>
            <pc:docMk/>
            <pc:sldMk cId="2247801402" sldId="280"/>
            <ac:spMk id="5" creationId="{A620DC41-BFC8-4870-871E-687438F771B6}"/>
          </ac:spMkLst>
        </pc:spChg>
        <pc:spChg chg="add del mod">
          <ac:chgData name="Jacqui Read" userId="a9be0418-04e4-4f4b-a54d-7f08eabe7632" providerId="ADAL" clId="{555264F0-40C0-4B3E-8C46-2300DE31BDC3}" dt="2021-05-18T08:23:49.412" v="1700" actId="1038"/>
          <ac:spMkLst>
            <pc:docMk/>
            <pc:sldMk cId="2247801402" sldId="280"/>
            <ac:spMk id="6" creationId="{BA2F756F-DE47-4BC3-A4E7-2566CFA37E75}"/>
          </ac:spMkLst>
        </pc:spChg>
      </pc:sldChg>
      <pc:sldMasterChg chg="addSldLayout delSldLayout modSldLayout">
        <pc:chgData name="Jacqui Read" userId="a9be0418-04e4-4f4b-a54d-7f08eabe7632" providerId="ADAL" clId="{555264F0-40C0-4B3E-8C46-2300DE31BDC3}" dt="2021-05-17T20:44:15.177" v="1203" actId="554"/>
        <pc:sldMasterMkLst>
          <pc:docMk/>
          <pc:sldMasterMk cId="396943234" sldId="2147483648"/>
        </pc:sldMasterMkLst>
        <pc:sldLayoutChg chg="addSp delSp modSp mod">
          <pc:chgData name="Jacqui Read" userId="a9be0418-04e4-4f4b-a54d-7f08eabe7632" providerId="ADAL" clId="{555264F0-40C0-4B3E-8C46-2300DE31BDC3}" dt="2021-05-17T20:44:15.177" v="1203" actId="554"/>
          <pc:sldLayoutMkLst>
            <pc:docMk/>
            <pc:sldMasterMk cId="396943234" sldId="2147483648"/>
            <pc:sldLayoutMk cId="294003127" sldId="2147483649"/>
          </pc:sldLayoutMkLst>
          <pc:spChg chg="mod">
            <ac:chgData name="Jacqui Read" userId="a9be0418-04e4-4f4b-a54d-7f08eabe7632" providerId="ADAL" clId="{555264F0-40C0-4B3E-8C46-2300DE31BDC3}" dt="2021-05-17T17:18:49.580" v="2" actId="207"/>
            <ac:spMkLst>
              <pc:docMk/>
              <pc:sldMasterMk cId="396943234" sldId="2147483648"/>
              <pc:sldLayoutMk cId="294003127" sldId="2147483649"/>
              <ac:spMk id="3" creationId="{CE90BF08-9F5D-4E32-B257-A3C2711DC314}"/>
            </ac:spMkLst>
          </pc:spChg>
          <pc:spChg chg="mod">
            <ac:chgData name="Jacqui Read" userId="a9be0418-04e4-4f4b-a54d-7f08eabe7632" providerId="ADAL" clId="{555264F0-40C0-4B3E-8C46-2300DE31BDC3}" dt="2021-05-17T17:18:41.253" v="1" actId="208"/>
            <ac:spMkLst>
              <pc:docMk/>
              <pc:sldMasterMk cId="396943234" sldId="2147483648"/>
              <pc:sldLayoutMk cId="294003127" sldId="2147483649"/>
              <ac:spMk id="9" creationId="{E6367FAD-D3CD-490F-8669-225002A89669}"/>
            </ac:spMkLst>
          </pc:spChg>
          <pc:picChg chg="add mod modCrop">
            <ac:chgData name="Jacqui Read" userId="a9be0418-04e4-4f4b-a54d-7f08eabe7632" providerId="ADAL" clId="{555264F0-40C0-4B3E-8C46-2300DE31BDC3}" dt="2021-05-17T20:44:15.177" v="1203" actId="554"/>
            <ac:picMkLst>
              <pc:docMk/>
              <pc:sldMasterMk cId="396943234" sldId="2147483648"/>
              <pc:sldLayoutMk cId="294003127" sldId="2147483649"/>
              <ac:picMk id="5" creationId="{3F27DDF3-7B22-4932-8B0A-09C3DA2FC3DD}"/>
            </ac:picMkLst>
          </pc:picChg>
          <pc:picChg chg="add mod modCrop">
            <ac:chgData name="Jacqui Read" userId="a9be0418-04e4-4f4b-a54d-7f08eabe7632" providerId="ADAL" clId="{555264F0-40C0-4B3E-8C46-2300DE31BDC3}" dt="2021-05-17T20:44:15.177" v="1203" actId="554"/>
            <ac:picMkLst>
              <pc:docMk/>
              <pc:sldMasterMk cId="396943234" sldId="2147483648"/>
              <pc:sldLayoutMk cId="294003127" sldId="2147483649"/>
              <ac:picMk id="8" creationId="{3E5B5EC8-3AE9-49D9-A30E-99BFBFA34DAE}"/>
            </ac:picMkLst>
          </pc:picChg>
          <pc:picChg chg="add del mod modCrop">
            <ac:chgData name="Jacqui Read" userId="a9be0418-04e4-4f4b-a54d-7f08eabe7632" providerId="ADAL" clId="{555264F0-40C0-4B3E-8C46-2300DE31BDC3}" dt="2021-05-17T20:38:40.342" v="1154" actId="478"/>
            <ac:picMkLst>
              <pc:docMk/>
              <pc:sldMasterMk cId="396943234" sldId="2147483648"/>
              <pc:sldLayoutMk cId="294003127" sldId="2147483649"/>
              <ac:picMk id="11" creationId="{8C792EEA-9CF0-4CAB-BA0D-EF6D1E389CA5}"/>
            </ac:picMkLst>
          </pc:picChg>
          <pc:picChg chg="add del mod modCrop">
            <ac:chgData name="Jacqui Read" userId="a9be0418-04e4-4f4b-a54d-7f08eabe7632" providerId="ADAL" clId="{555264F0-40C0-4B3E-8C46-2300DE31BDC3}" dt="2021-05-17T20:38:42.606" v="1155" actId="478"/>
            <ac:picMkLst>
              <pc:docMk/>
              <pc:sldMasterMk cId="396943234" sldId="2147483648"/>
              <pc:sldLayoutMk cId="294003127" sldId="2147483649"/>
              <ac:picMk id="13" creationId="{770EE665-3521-48CF-8EAD-56F1E15A3467}"/>
            </ac:picMkLst>
          </pc:picChg>
        </pc:sldLayoutChg>
        <pc:sldLayoutChg chg="addSp delSp modSp mod">
          <pc:chgData name="Jacqui Read" userId="a9be0418-04e4-4f4b-a54d-7f08eabe7632" providerId="ADAL" clId="{555264F0-40C0-4B3E-8C46-2300DE31BDC3}" dt="2021-05-17T17:38:05.562" v="141" actId="14100"/>
          <pc:sldLayoutMkLst>
            <pc:docMk/>
            <pc:sldMasterMk cId="396943234" sldId="2147483648"/>
            <pc:sldLayoutMk cId="689873143" sldId="2147483650"/>
          </pc:sldLayoutMkLst>
          <pc:spChg chg="del mod">
            <ac:chgData name="Jacqui Read" userId="a9be0418-04e4-4f4b-a54d-7f08eabe7632" providerId="ADAL" clId="{555264F0-40C0-4B3E-8C46-2300DE31BDC3}" dt="2021-05-17T17:37:44.301" v="134" actId="478"/>
            <ac:spMkLst>
              <pc:docMk/>
              <pc:sldMasterMk cId="396943234" sldId="2147483648"/>
              <pc:sldLayoutMk cId="689873143" sldId="2147483650"/>
              <ac:spMk id="2" creationId="{C08FDB2E-F3D1-4DD6-874A-D7DF9BDC38B0}"/>
            </ac:spMkLst>
          </pc:spChg>
          <pc:spChg chg="mod">
            <ac:chgData name="Jacqui Read" userId="a9be0418-04e4-4f4b-a54d-7f08eabe7632" providerId="ADAL" clId="{555264F0-40C0-4B3E-8C46-2300DE31BDC3}" dt="2021-05-17T17:38:05.562" v="141" actId="14100"/>
            <ac:spMkLst>
              <pc:docMk/>
              <pc:sldMasterMk cId="396943234" sldId="2147483648"/>
              <pc:sldLayoutMk cId="689873143" sldId="2147483650"/>
              <ac:spMk id="3" creationId="{3B713A99-B152-4034-B8C3-6CB42C833462}"/>
            </ac:spMkLst>
          </pc:spChg>
          <pc:spChg chg="del">
            <ac:chgData name="Jacqui Read" userId="a9be0418-04e4-4f4b-a54d-7f08eabe7632" providerId="ADAL" clId="{555264F0-40C0-4B3E-8C46-2300DE31BDC3}" dt="2021-05-17T17:21:53.712" v="49" actId="478"/>
            <ac:spMkLst>
              <pc:docMk/>
              <pc:sldMasterMk cId="396943234" sldId="2147483648"/>
              <pc:sldLayoutMk cId="689873143" sldId="2147483650"/>
              <ac:spMk id="4" creationId="{172DE382-BB29-4D46-ABB1-9A564FDC2934}"/>
            </ac:spMkLst>
          </pc:spChg>
          <pc:spChg chg="del">
            <ac:chgData name="Jacqui Read" userId="a9be0418-04e4-4f4b-a54d-7f08eabe7632" providerId="ADAL" clId="{555264F0-40C0-4B3E-8C46-2300DE31BDC3}" dt="2021-05-17T17:21:57.134" v="50" actId="478"/>
            <ac:spMkLst>
              <pc:docMk/>
              <pc:sldMasterMk cId="396943234" sldId="2147483648"/>
              <pc:sldLayoutMk cId="689873143" sldId="2147483650"/>
              <ac:spMk id="5" creationId="{6F770F47-617B-489B-93DE-DC3DCEC9A0F4}"/>
            </ac:spMkLst>
          </pc:spChg>
          <pc:spChg chg="del mod">
            <ac:chgData name="Jacqui Read" userId="a9be0418-04e4-4f4b-a54d-7f08eabe7632" providerId="ADAL" clId="{555264F0-40C0-4B3E-8C46-2300DE31BDC3}" dt="2021-05-17T17:21:59.259" v="52" actId="478"/>
            <ac:spMkLst>
              <pc:docMk/>
              <pc:sldMasterMk cId="396943234" sldId="2147483648"/>
              <pc:sldLayoutMk cId="689873143" sldId="2147483650"/>
              <ac:spMk id="6" creationId="{D4D9A217-EC51-4CA9-B195-7378E012DC2C}"/>
            </ac:spMkLst>
          </pc:spChg>
          <pc:spChg chg="add mod">
            <ac:chgData name="Jacqui Read" userId="a9be0418-04e4-4f4b-a54d-7f08eabe7632" providerId="ADAL" clId="{555264F0-40C0-4B3E-8C46-2300DE31BDC3}" dt="2021-05-17T17:37:49.859" v="136" actId="207"/>
            <ac:spMkLst>
              <pc:docMk/>
              <pc:sldMasterMk cId="396943234" sldId="2147483648"/>
              <pc:sldLayoutMk cId="689873143" sldId="2147483650"/>
              <ac:spMk id="7" creationId="{1718B8E0-013D-489F-8EFC-4387A8BFDD3C}"/>
            </ac:spMkLst>
          </pc:spChg>
        </pc:sldLayoutChg>
        <pc:sldLayoutChg chg="addSp modSp mod">
          <pc:chgData name="Jacqui Read" userId="a9be0418-04e4-4f4b-a54d-7f08eabe7632" providerId="ADAL" clId="{555264F0-40C0-4B3E-8C46-2300DE31BDC3}" dt="2021-05-17T19:17:43.461" v="282" actId="1037"/>
          <pc:sldLayoutMkLst>
            <pc:docMk/>
            <pc:sldMasterMk cId="396943234" sldId="2147483648"/>
            <pc:sldLayoutMk cId="2269740414" sldId="2147483651"/>
          </pc:sldLayoutMkLst>
          <pc:spChg chg="mod">
            <ac:chgData name="Jacqui Read" userId="a9be0418-04e4-4f4b-a54d-7f08eabe7632" providerId="ADAL" clId="{555264F0-40C0-4B3E-8C46-2300DE31BDC3}" dt="2021-05-17T19:17:43.461" v="282" actId="1037"/>
            <ac:spMkLst>
              <pc:docMk/>
              <pc:sldMasterMk cId="396943234" sldId="2147483648"/>
              <pc:sldLayoutMk cId="2269740414" sldId="2147483651"/>
              <ac:spMk id="3" creationId="{40C166D8-17F0-46DF-98FD-B54C9F76C953}"/>
            </ac:spMkLst>
          </pc:spChg>
          <pc:spChg chg="add mod">
            <ac:chgData name="Jacqui Read" userId="a9be0418-04e4-4f4b-a54d-7f08eabe7632" providerId="ADAL" clId="{555264F0-40C0-4B3E-8C46-2300DE31BDC3}" dt="2021-05-17T17:22:51.463" v="57" actId="1076"/>
            <ac:spMkLst>
              <pc:docMk/>
              <pc:sldMasterMk cId="396943234" sldId="2147483648"/>
              <pc:sldLayoutMk cId="2269740414" sldId="2147483651"/>
              <ac:spMk id="7" creationId="{83E8EFAA-5D69-417D-BCEF-A46A77B8424D}"/>
            </ac:spMkLst>
          </pc:spChg>
          <pc:spChg chg="add mod">
            <ac:chgData name="Jacqui Read" userId="a9be0418-04e4-4f4b-a54d-7f08eabe7632" providerId="ADAL" clId="{555264F0-40C0-4B3E-8C46-2300DE31BDC3}" dt="2021-05-17T17:23:27.307" v="64" actId="208"/>
            <ac:spMkLst>
              <pc:docMk/>
              <pc:sldMasterMk cId="396943234" sldId="2147483648"/>
              <pc:sldLayoutMk cId="2269740414" sldId="2147483651"/>
              <ac:spMk id="8" creationId="{3D0C59DC-7784-435E-AF01-2558EACE6A0C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37:38.819" v="132" actId="1076"/>
          <pc:sldLayoutMkLst>
            <pc:docMk/>
            <pc:sldMasterMk cId="396943234" sldId="2147483648"/>
            <pc:sldLayoutMk cId="1824784725" sldId="2147483652"/>
          </pc:sldLayoutMkLst>
          <pc:spChg chg="mod">
            <ac:chgData name="Jacqui Read" userId="a9be0418-04e4-4f4b-a54d-7f08eabe7632" providerId="ADAL" clId="{555264F0-40C0-4B3E-8C46-2300DE31BDC3}" dt="2021-05-17T17:37:38.819" v="132" actId="1076"/>
            <ac:spMkLst>
              <pc:docMk/>
              <pc:sldMasterMk cId="396943234" sldId="2147483648"/>
              <pc:sldLayoutMk cId="1824784725" sldId="2147483652"/>
              <ac:spMk id="2" creationId="{63BE8A08-D914-4443-AB94-B67ED58B36CD}"/>
            </ac:spMkLst>
          </pc:spChg>
          <pc:spChg chg="mod">
            <ac:chgData name="Jacqui Read" userId="a9be0418-04e4-4f4b-a54d-7f08eabe7632" providerId="ADAL" clId="{555264F0-40C0-4B3E-8C46-2300DE31BDC3}" dt="2021-05-17T17:25:57.241" v="92" actId="14100"/>
            <ac:spMkLst>
              <pc:docMk/>
              <pc:sldMasterMk cId="396943234" sldId="2147483648"/>
              <pc:sldLayoutMk cId="1824784725" sldId="2147483652"/>
              <ac:spMk id="3" creationId="{FC64D379-E325-49C3-9E77-E1387E431FF7}"/>
            </ac:spMkLst>
          </pc:spChg>
          <pc:spChg chg="mod">
            <ac:chgData name="Jacqui Read" userId="a9be0418-04e4-4f4b-a54d-7f08eabe7632" providerId="ADAL" clId="{555264F0-40C0-4B3E-8C46-2300DE31BDC3}" dt="2021-05-17T17:26:02.860" v="93" actId="14100"/>
            <ac:spMkLst>
              <pc:docMk/>
              <pc:sldMasterMk cId="396943234" sldId="2147483648"/>
              <pc:sldLayoutMk cId="1824784725" sldId="2147483652"/>
              <ac:spMk id="4" creationId="{51F29CD0-9B66-4D09-B970-DE26C74F2CC0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5" creationId="{E42D0578-E5BB-4C24-AC84-C64D15A8D496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6" creationId="{0C3D8850-870C-45D7-8DA2-5E68BC49BBF3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7" creationId="{A0A73618-B6BC-41B0-AA76-D9361914938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0.299" v="109" actId="1076"/>
          <pc:sldLayoutMkLst>
            <pc:docMk/>
            <pc:sldMasterMk cId="396943234" sldId="2147483648"/>
            <pc:sldLayoutMk cId="3926390968" sldId="2147483653"/>
          </pc:sldLayoutMkLst>
          <pc:spChg chg="del mod">
            <ac:chgData name="Jacqui Read" userId="a9be0418-04e4-4f4b-a54d-7f08eabe7632" providerId="ADAL" clId="{555264F0-40C0-4B3E-8C46-2300DE31BDC3}" dt="2021-05-17T17:25:47.152" v="89" actId="478"/>
            <ac:spMkLst>
              <pc:docMk/>
              <pc:sldMasterMk cId="396943234" sldId="2147483648"/>
              <pc:sldLayoutMk cId="3926390968" sldId="2147483653"/>
              <ac:spMk id="2" creationId="{A5CA819E-7F54-4ECF-804A-F9FAD5EF87CB}"/>
            </ac:spMkLst>
          </pc:spChg>
          <pc:spChg chg="mod">
            <ac:chgData name="Jacqui Read" userId="a9be0418-04e4-4f4b-a54d-7f08eabe7632" providerId="ADAL" clId="{555264F0-40C0-4B3E-8C46-2300DE31BDC3}" dt="2021-05-17T17:26:47.450" v="101" actId="14100"/>
            <ac:spMkLst>
              <pc:docMk/>
              <pc:sldMasterMk cId="396943234" sldId="2147483648"/>
              <pc:sldLayoutMk cId="3926390968" sldId="2147483653"/>
              <ac:spMk id="3" creationId="{F5EE9E53-DFD8-4B6A-A96A-6052C41DE2C5}"/>
            </ac:spMkLst>
          </pc:spChg>
          <pc:spChg chg="mod">
            <ac:chgData name="Jacqui Read" userId="a9be0418-04e4-4f4b-a54d-7f08eabe7632" providerId="ADAL" clId="{555264F0-40C0-4B3E-8C46-2300DE31BDC3}" dt="2021-05-17T17:27:12.729" v="108" actId="14100"/>
            <ac:spMkLst>
              <pc:docMk/>
              <pc:sldMasterMk cId="396943234" sldId="2147483648"/>
              <pc:sldLayoutMk cId="3926390968" sldId="2147483653"/>
              <ac:spMk id="4" creationId="{D539A2FC-200C-46BE-A7A3-ED03B6FF6A87}"/>
            </ac:spMkLst>
          </pc:spChg>
          <pc:spChg chg="mod">
            <ac:chgData name="Jacqui Read" userId="a9be0418-04e4-4f4b-a54d-7f08eabe7632" providerId="ADAL" clId="{555264F0-40C0-4B3E-8C46-2300DE31BDC3}" dt="2021-05-17T17:26:50.573" v="102" actId="14100"/>
            <ac:spMkLst>
              <pc:docMk/>
              <pc:sldMasterMk cId="396943234" sldId="2147483648"/>
              <pc:sldLayoutMk cId="3926390968" sldId="2147483653"/>
              <ac:spMk id="5" creationId="{5575798E-A3FD-4612-8F38-DC47380EB8E8}"/>
            </ac:spMkLst>
          </pc:spChg>
          <pc:spChg chg="mod">
            <ac:chgData name="Jacqui Read" userId="a9be0418-04e4-4f4b-a54d-7f08eabe7632" providerId="ADAL" clId="{555264F0-40C0-4B3E-8C46-2300DE31BDC3}" dt="2021-05-17T17:27:08.862" v="107" actId="14100"/>
            <ac:spMkLst>
              <pc:docMk/>
              <pc:sldMasterMk cId="396943234" sldId="2147483648"/>
              <pc:sldLayoutMk cId="3926390968" sldId="2147483653"/>
              <ac:spMk id="6" creationId="{98DF26B5-4B5F-4E1C-9888-AC1CCA5F9CC5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7" creationId="{42309F97-8862-40A1-B597-52BD905C54D7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8" creationId="{EB26B720-AC36-439B-8124-8250EB23EAAE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9" creationId="{2DDD5C42-BC8E-49D3-A219-A67F4562088B}"/>
            </ac:spMkLst>
          </pc:spChg>
          <pc:spChg chg="add mod">
            <ac:chgData name="Jacqui Read" userId="a9be0418-04e4-4f4b-a54d-7f08eabe7632" providerId="ADAL" clId="{555264F0-40C0-4B3E-8C46-2300DE31BDC3}" dt="2021-05-17T17:27:20.299" v="109" actId="1076"/>
            <ac:spMkLst>
              <pc:docMk/>
              <pc:sldMasterMk cId="396943234" sldId="2147483648"/>
              <pc:sldLayoutMk cId="3926390968" sldId="2147483653"/>
              <ac:spMk id="10" creationId="{4184F3EA-FC31-4B69-9D97-5DD83535E906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6.644" v="112"/>
          <pc:sldLayoutMkLst>
            <pc:docMk/>
            <pc:sldMasterMk cId="396943234" sldId="2147483648"/>
            <pc:sldLayoutMk cId="1049205715" sldId="2147483654"/>
          </pc:sldLayoutMkLst>
          <pc:spChg chg="del mod">
            <ac:chgData name="Jacqui Read" userId="a9be0418-04e4-4f4b-a54d-7f08eabe7632" providerId="ADAL" clId="{555264F0-40C0-4B3E-8C46-2300DE31BDC3}" dt="2021-05-17T17:27:25.194" v="111" actId="478"/>
            <ac:spMkLst>
              <pc:docMk/>
              <pc:sldMasterMk cId="396943234" sldId="2147483648"/>
              <pc:sldLayoutMk cId="1049205715" sldId="2147483654"/>
              <ac:spMk id="2" creationId="{6E3A2FF9-5468-471F-82BC-5B72B1E6F710}"/>
            </ac:spMkLst>
          </pc:spChg>
          <pc:spChg chg="del">
            <ac:chgData name="Jacqui Read" userId="a9be0418-04e4-4f4b-a54d-7f08eabe7632" providerId="ADAL" clId="{555264F0-40C0-4B3E-8C46-2300DE31BDC3}" dt="2021-05-17T17:23:46.935" v="65" actId="478"/>
            <ac:spMkLst>
              <pc:docMk/>
              <pc:sldMasterMk cId="396943234" sldId="2147483648"/>
              <pc:sldLayoutMk cId="1049205715" sldId="2147483654"/>
              <ac:spMk id="3" creationId="{B03ED64D-2B29-4BDA-B489-B07C4B2CF21C}"/>
            </ac:spMkLst>
          </pc:spChg>
          <pc:spChg chg="del">
            <ac:chgData name="Jacqui Read" userId="a9be0418-04e4-4f4b-a54d-7f08eabe7632" providerId="ADAL" clId="{555264F0-40C0-4B3E-8C46-2300DE31BDC3}" dt="2021-05-17T17:23:48.839" v="66" actId="478"/>
            <ac:spMkLst>
              <pc:docMk/>
              <pc:sldMasterMk cId="396943234" sldId="2147483648"/>
              <pc:sldLayoutMk cId="1049205715" sldId="2147483654"/>
              <ac:spMk id="4" creationId="{8B3F5345-6868-40C5-8899-B980225A0530}"/>
            </ac:spMkLst>
          </pc:spChg>
          <pc:spChg chg="del">
            <ac:chgData name="Jacqui Read" userId="a9be0418-04e4-4f4b-a54d-7f08eabe7632" providerId="ADAL" clId="{555264F0-40C0-4B3E-8C46-2300DE31BDC3}" dt="2021-05-17T17:23:51.056" v="67" actId="478"/>
            <ac:spMkLst>
              <pc:docMk/>
              <pc:sldMasterMk cId="396943234" sldId="2147483648"/>
              <pc:sldLayoutMk cId="1049205715" sldId="2147483654"/>
              <ac:spMk id="5" creationId="{8AC2635B-8264-481F-94C1-F429F43F98D6}"/>
            </ac:spMkLst>
          </pc:spChg>
          <pc:spChg chg="add mod">
            <ac:chgData name="Jacqui Read" userId="a9be0418-04e4-4f4b-a54d-7f08eabe7632" providerId="ADAL" clId="{555264F0-40C0-4B3E-8C46-2300DE31BDC3}" dt="2021-05-17T17:27:26.644" v="112"/>
            <ac:spMkLst>
              <pc:docMk/>
              <pc:sldMasterMk cId="396943234" sldId="2147483648"/>
              <pc:sldLayoutMk cId="1049205715" sldId="2147483654"/>
              <ac:spMk id="6" creationId="{9EBD2529-3013-4EDA-920C-7A53BE6B8588}"/>
            </ac:spMkLst>
          </pc:spChg>
        </pc:sldLayoutChg>
        <pc:sldLayoutChg chg="delSp mod">
          <pc:chgData name="Jacqui Read" userId="a9be0418-04e4-4f4b-a54d-7f08eabe7632" providerId="ADAL" clId="{555264F0-40C0-4B3E-8C46-2300DE31BDC3}" dt="2021-05-17T17:23:56.836" v="68" actId="478"/>
          <pc:sldLayoutMkLst>
            <pc:docMk/>
            <pc:sldMasterMk cId="396943234" sldId="2147483648"/>
            <pc:sldLayoutMk cId="2849454182" sldId="2147483655"/>
          </pc:sldLayoutMkLst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2" creationId="{ABA27097-D1AD-4422-8B4C-BA5A44EECFC9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3" creationId="{35464CD7-0AC2-418D-B5F0-C9F841EE6270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4" creationId="{7235FA57-BB02-48A5-B11F-CEC286BF6DCF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28:42.739" v="121" actId="1076"/>
          <pc:sldLayoutMkLst>
            <pc:docMk/>
            <pc:sldMasterMk cId="396943234" sldId="2147483648"/>
            <pc:sldLayoutMk cId="668912011" sldId="2147483656"/>
          </pc:sldLayoutMkLst>
          <pc:spChg chg="mod">
            <ac:chgData name="Jacqui Read" userId="a9be0418-04e4-4f4b-a54d-7f08eabe7632" providerId="ADAL" clId="{555264F0-40C0-4B3E-8C46-2300DE31BDC3}" dt="2021-05-17T17:28:42.739" v="121" actId="1076"/>
            <ac:spMkLst>
              <pc:docMk/>
              <pc:sldMasterMk cId="396943234" sldId="2147483648"/>
              <pc:sldLayoutMk cId="668912011" sldId="2147483656"/>
              <ac:spMk id="2" creationId="{A39E60CD-0731-4F50-90D4-0876584DFE8B}"/>
            </ac:spMkLst>
          </pc:spChg>
          <pc:spChg chg="mod">
            <ac:chgData name="Jacqui Read" userId="a9be0418-04e4-4f4b-a54d-7f08eabe7632" providerId="ADAL" clId="{555264F0-40C0-4B3E-8C46-2300DE31BDC3}" dt="2021-05-17T17:28:20.864" v="119" actId="14100"/>
            <ac:spMkLst>
              <pc:docMk/>
              <pc:sldMasterMk cId="396943234" sldId="2147483648"/>
              <pc:sldLayoutMk cId="668912011" sldId="2147483656"/>
              <ac:spMk id="3" creationId="{EFF9BDBA-6F4E-4A4D-9F10-F422EE73DC78}"/>
            </ac:spMkLst>
          </pc:spChg>
          <pc:spChg chg="mod">
            <ac:chgData name="Jacqui Read" userId="a9be0418-04e4-4f4b-a54d-7f08eabe7632" providerId="ADAL" clId="{555264F0-40C0-4B3E-8C46-2300DE31BDC3}" dt="2021-05-17T17:28:08.221" v="116" actId="14100"/>
            <ac:spMkLst>
              <pc:docMk/>
              <pc:sldMasterMk cId="396943234" sldId="2147483648"/>
              <pc:sldLayoutMk cId="668912011" sldId="2147483656"/>
              <ac:spMk id="4" creationId="{B0A1A64A-D508-4590-84FC-D6E275A3C94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5" creationId="{B630DD3D-3527-441B-BBA6-F7AE67439E5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6" creationId="{DAD3FF25-D50C-49D8-9772-9FCD018EF449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7" creationId="{42BA38F6-A267-42FF-A6BB-55F02F26CE0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37:07.268" v="129" actId="207"/>
          <pc:sldLayoutMkLst>
            <pc:docMk/>
            <pc:sldMasterMk cId="396943234" sldId="2147483648"/>
            <pc:sldLayoutMk cId="634590581" sldId="2147483657"/>
          </pc:sldLayoutMkLst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2" creationId="{851719B9-7D75-4693-A0C1-94D7D5A57DD8}"/>
            </ac:spMkLst>
          </pc:spChg>
          <pc:spChg chg="mod">
            <ac:chgData name="Jacqui Read" userId="a9be0418-04e4-4f4b-a54d-7f08eabe7632" providerId="ADAL" clId="{555264F0-40C0-4B3E-8C46-2300DE31BDC3}" dt="2021-05-17T17:36:56.568" v="127" actId="14100"/>
            <ac:spMkLst>
              <pc:docMk/>
              <pc:sldMasterMk cId="396943234" sldId="2147483648"/>
              <pc:sldLayoutMk cId="634590581" sldId="2147483657"/>
              <ac:spMk id="3" creationId="{73FF7562-2A9F-4842-B88D-88A6EFC6F9FF}"/>
            </ac:spMkLst>
          </pc:spChg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4" creationId="{03C46E9F-61B6-4194-B63C-E574C71B2A14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5" creationId="{335963D3-F59D-4FD8-98EC-A49661B8ECF3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6" creationId="{B11F0E88-B815-41BC-B559-E484C234B330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7" creationId="{D9650C8F-D332-4BF4-97CD-D5E07B8F8ADC}"/>
            </ac:spMkLst>
          </pc:spChg>
          <pc:spChg chg="add mod">
            <ac:chgData name="Jacqui Read" userId="a9be0418-04e4-4f4b-a54d-7f08eabe7632" providerId="ADAL" clId="{555264F0-40C0-4B3E-8C46-2300DE31BDC3}" dt="2021-05-17T17:37:07.268" v="129" actId="207"/>
            <ac:spMkLst>
              <pc:docMk/>
              <pc:sldMasterMk cId="396943234" sldId="2147483648"/>
              <pc:sldLayoutMk cId="634590581" sldId="2147483657"/>
              <ac:spMk id="8" creationId="{8548FED7-CE47-462D-AD8E-40375462816A}"/>
            </ac:spMkLst>
          </pc:spChg>
          <pc:spChg chg="add mod">
            <ac:chgData name="Jacqui Read" userId="a9be0418-04e4-4f4b-a54d-7f08eabe7632" providerId="ADAL" clId="{555264F0-40C0-4B3E-8C46-2300DE31BDC3}" dt="2021-05-17T17:28:56.881" v="123"/>
            <ac:spMkLst>
              <pc:docMk/>
              <pc:sldMasterMk cId="396943234" sldId="2147483648"/>
              <pc:sldLayoutMk cId="634590581" sldId="2147483657"/>
              <ac:spMk id="9" creationId="{CE1F8AF6-E293-4F78-842F-CB5777531045}"/>
            </ac:spMkLst>
          </pc:spChg>
        </pc:sldLayoutChg>
        <pc:sldLayoutChg chg="delSp modSp add mod modTransition">
          <pc:chgData name="Jacqui Read" userId="a9be0418-04e4-4f4b-a54d-7f08eabe7632" providerId="ADAL" clId="{555264F0-40C0-4B3E-8C46-2300DE31BDC3}" dt="2021-05-17T19:16:47.425" v="234" actId="208"/>
          <pc:sldLayoutMkLst>
            <pc:docMk/>
            <pc:sldMasterMk cId="396943234" sldId="2147483648"/>
            <pc:sldLayoutMk cId="1681888720" sldId="2147483658"/>
          </pc:sldLayoutMkLst>
          <pc:spChg chg="mod">
            <ac:chgData name="Jacqui Read" userId="a9be0418-04e4-4f4b-a54d-7f08eabe7632" providerId="ADAL" clId="{555264F0-40C0-4B3E-8C46-2300DE31BDC3}" dt="2021-05-17T19:15:09.364" v="227" actId="242"/>
            <ac:spMkLst>
              <pc:docMk/>
              <pc:sldMasterMk cId="396943234" sldId="2147483648"/>
              <pc:sldLayoutMk cId="1681888720" sldId="2147483658"/>
              <ac:spMk id="2" creationId="{7111D3D3-554E-4BC9-A8D2-C099D34EEB2E}"/>
            </ac:spMkLst>
          </pc:spChg>
          <pc:spChg chg="del">
            <ac:chgData name="Jacqui Read" userId="a9be0418-04e4-4f4b-a54d-7f08eabe7632" providerId="ADAL" clId="{555264F0-40C0-4B3E-8C46-2300DE31BDC3}" dt="2021-05-17T19:14:44.457" v="224" actId="478"/>
            <ac:spMkLst>
              <pc:docMk/>
              <pc:sldMasterMk cId="396943234" sldId="2147483648"/>
              <pc:sldLayoutMk cId="1681888720" sldId="2147483658"/>
              <ac:spMk id="3" creationId="{40C166D8-17F0-46DF-98FD-B54C9F76C953}"/>
            </ac:spMkLst>
          </pc:spChg>
          <pc:spChg chg="mod">
            <ac:chgData name="Jacqui Read" userId="a9be0418-04e4-4f4b-a54d-7f08eabe7632" providerId="ADAL" clId="{555264F0-40C0-4B3E-8C46-2300DE31BDC3}" dt="2021-05-17T19:16:08.969" v="231" actId="208"/>
            <ac:spMkLst>
              <pc:docMk/>
              <pc:sldMasterMk cId="396943234" sldId="2147483648"/>
              <pc:sldLayoutMk cId="1681888720" sldId="2147483658"/>
              <ac:spMk id="7" creationId="{83E8EFAA-5D69-417D-BCEF-A46A77B8424D}"/>
            </ac:spMkLst>
          </pc:spChg>
          <pc:spChg chg="mod">
            <ac:chgData name="Jacqui Read" userId="a9be0418-04e4-4f4b-a54d-7f08eabe7632" providerId="ADAL" clId="{555264F0-40C0-4B3E-8C46-2300DE31BDC3}" dt="2021-05-17T19:16:47.425" v="234" actId="208"/>
            <ac:spMkLst>
              <pc:docMk/>
              <pc:sldMasterMk cId="396943234" sldId="2147483648"/>
              <pc:sldLayoutMk cId="1681888720" sldId="2147483658"/>
              <ac:spMk id="8" creationId="{3D0C59DC-7784-435E-AF01-2558EACE6A0C}"/>
            </ac:spMkLst>
          </pc:spChg>
        </pc:sldLayoutChg>
        <pc:sldLayoutChg chg="del">
          <pc:chgData name="Jacqui Read" userId="a9be0418-04e4-4f4b-a54d-7f08eabe7632" providerId="ADAL" clId="{555264F0-40C0-4B3E-8C46-2300DE31BDC3}" dt="2021-05-17T17:24:31.888" v="73" actId="2696"/>
          <pc:sldLayoutMkLst>
            <pc:docMk/>
            <pc:sldMasterMk cId="396943234" sldId="2147483648"/>
            <pc:sldLayoutMk cId="2217913972" sldId="2147483658"/>
          </pc:sldLayoutMkLst>
        </pc:sldLayoutChg>
        <pc:sldLayoutChg chg="del">
          <pc:chgData name="Jacqui Read" userId="a9be0418-04e4-4f4b-a54d-7f08eabe7632" providerId="ADAL" clId="{555264F0-40C0-4B3E-8C46-2300DE31BDC3}" dt="2021-05-17T17:24:35.538" v="74" actId="2696"/>
          <pc:sldLayoutMkLst>
            <pc:docMk/>
            <pc:sldMasterMk cId="396943234" sldId="2147483648"/>
            <pc:sldLayoutMk cId="1118077565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E7A4-3A23-4BA0-ACCA-B87C0D6F9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0BF08-9F5D-4E32-B257-A3C2711DC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68ABDFFB-8BD7-452A-8C12-814FA140A4C7}"/>
              </a:ext>
            </a:extLst>
          </p:cNvPr>
          <p:cNvSpPr/>
          <p:nvPr userDrawn="1"/>
        </p:nvSpPr>
        <p:spPr>
          <a:xfrm>
            <a:off x="9200147" y="-328863"/>
            <a:ext cx="2991853" cy="181664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6367FAD-D3CD-490F-8669-225002A89669}"/>
              </a:ext>
            </a:extLst>
          </p:cNvPr>
          <p:cNvSpPr/>
          <p:nvPr userDrawn="1"/>
        </p:nvSpPr>
        <p:spPr>
          <a:xfrm>
            <a:off x="0" y="3657600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27DDF3-7B22-4932-8B0A-09C3DA2FC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r="10695"/>
          <a:stretch/>
        </p:blipFill>
        <p:spPr>
          <a:xfrm>
            <a:off x="8615362" y="5115104"/>
            <a:ext cx="3457575" cy="1770624"/>
          </a:xfrm>
          <a:prstGeom prst="rect">
            <a:avLst/>
          </a:prstGeom>
        </p:spPr>
      </p:pic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3E5B5EC8-3AE9-49D9-A30E-99BFBFA34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2" r="26372"/>
          <a:stretch/>
        </p:blipFill>
        <p:spPr>
          <a:xfrm>
            <a:off x="5067563" y="5115104"/>
            <a:ext cx="2056874" cy="17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F7562-2A9F-4842-B88D-88A6EFC6F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66700"/>
            <a:ext cx="6684962" cy="62769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48FED7-CE47-462D-AD8E-403754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19075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1F8AF6-E293-4F78-842F-CB5777531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9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13A99-B152-4034-B8C3-6CB42C833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52563"/>
            <a:ext cx="11563350" cy="5148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18B8E0-013D-489F-8EFC-4387A8BF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7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166D8-17F0-46DF-98FD-B54C9F76C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47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5400000">
            <a:off x="676275" y="-676275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5400000">
            <a:off x="9787752" y="6184360"/>
            <a:ext cx="2991853" cy="1816642"/>
          </a:xfrm>
          <a:prstGeom prst="snip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4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605212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10800000">
            <a:off x="10344150" y="-38100"/>
            <a:ext cx="1847850" cy="3200400"/>
          </a:xfrm>
          <a:prstGeom prst="rtTriangl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10800000">
            <a:off x="-2255253" y="5050883"/>
            <a:ext cx="2991853" cy="1816642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8A08-D914-4443-AB94-B67ED58B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D379-E325-49C3-9E77-E1387E431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547814"/>
            <a:ext cx="569595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29CD0-9B66-4D09-B970-DE26C74F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7814"/>
            <a:ext cx="571500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78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E9E53-DFD8-4B6A-A96A-6052C41D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1500188"/>
            <a:ext cx="5673725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9A2FC-200C-46BE-A7A3-ED03B6FF6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850" y="2381250"/>
            <a:ext cx="5673725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5798E-A3FD-4612-8F38-DC47380EB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0188"/>
            <a:ext cx="5715000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F26B5-4B5F-4E1C-9888-AC1CCA5F9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1250"/>
            <a:ext cx="5714999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84F3EA-FC31-4B69-9D97-5DD83535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9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BD2529-3013-4EDA-920C-7A53BE6B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20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45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60CD-0731-4F50-90D4-0876584D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6700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BDBA-6F4E-4A4D-9F10-F422EE73D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14325"/>
            <a:ext cx="6684962" cy="6229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1A64A-D508-4590-84FC-D6E275A3C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91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D7070-C443-4110-B41A-85A9B3E6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C01D2-4660-4D45-85B9-9DEA6C2A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4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asis MT Pro" panose="020B0604020202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DD75-F008-4C3B-A404-6A4118C8F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Sysops Squad</a:t>
            </a:r>
            <a:br>
              <a:rPr lang="en-GB" dirty="0"/>
            </a:br>
            <a:r>
              <a:rPr lang="en-GB" dirty="0"/>
              <a:t>Redesign and Migration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7214-EFCA-4241-89D0-5E33F3B55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Mad Katas</a:t>
            </a:r>
          </a:p>
          <a:p>
            <a:r>
              <a:rPr lang="en-GB" dirty="0">
                <a:solidFill>
                  <a:schemeClr val="accent4"/>
                </a:solidFill>
              </a:rPr>
              <a:t>May 2021</a:t>
            </a:r>
          </a:p>
        </p:txBody>
      </p:sp>
    </p:spTree>
    <p:extLst>
      <p:ext uri="{BB962C8B-B14F-4D97-AF65-F5344CB8AC3E}">
        <p14:creationId xmlns:p14="http://schemas.microsoft.com/office/powerpoint/2010/main" val="33141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4307305" y="792160"/>
            <a:ext cx="7198115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881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6104021" y="792160"/>
            <a:ext cx="5409420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089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7908757" y="792160"/>
            <a:ext cx="3588641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311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9713496" y="792160"/>
            <a:ext cx="1799946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101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45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4178969" y="1251284"/>
            <a:ext cx="2703094" cy="166837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94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5727031" y="1524000"/>
            <a:ext cx="2919663" cy="24384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36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3192378"/>
            <a:ext cx="2844467" cy="98658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D4DFDA-3FD1-477F-AA62-92C1D356B7C6}"/>
              </a:ext>
            </a:extLst>
          </p:cNvPr>
          <p:cNvSpPr/>
          <p:nvPr/>
        </p:nvSpPr>
        <p:spPr>
          <a:xfrm>
            <a:off x="8943474" y="3585411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417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4158915"/>
            <a:ext cx="6056120" cy="1046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97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13756" y="5019091"/>
            <a:ext cx="1183173" cy="1046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CB83C-B4F1-4B1F-9149-2B0B90EF3939}"/>
              </a:ext>
            </a:extLst>
          </p:cNvPr>
          <p:cNvSpPr/>
          <p:nvPr/>
        </p:nvSpPr>
        <p:spPr>
          <a:xfrm>
            <a:off x="8933642" y="4613251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99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FDDB8-173F-4BF4-A708-EFC93E07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Not only is a solution needed, the solution needs to be enacted quickly to save this arm of the Penultimate Electronics business.</a:t>
            </a:r>
          </a:p>
        </p:txBody>
      </p:sp>
    </p:spTree>
    <p:extLst>
      <p:ext uri="{BB962C8B-B14F-4D97-AF65-F5344CB8AC3E}">
        <p14:creationId xmlns:p14="http://schemas.microsoft.com/office/powerpoint/2010/main" val="2141719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4066674"/>
            <a:ext cx="1240257" cy="116305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0D1D0-9C7A-41B2-9EF7-69005F65BB32}"/>
              </a:ext>
            </a:extLst>
          </p:cNvPr>
          <p:cNvSpPr/>
          <p:nvPr/>
        </p:nvSpPr>
        <p:spPr>
          <a:xfrm>
            <a:off x="4058653" y="5478045"/>
            <a:ext cx="4395536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763886-333D-4A97-82A0-023464F67E72}"/>
              </a:ext>
            </a:extLst>
          </p:cNvPr>
          <p:cNvSpPr/>
          <p:nvPr/>
        </p:nvSpPr>
        <p:spPr>
          <a:xfrm>
            <a:off x="5710990" y="2057400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53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914400" y="2826773"/>
            <a:ext cx="2841523" cy="106680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2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2595716" y="1179871"/>
            <a:ext cx="2615381" cy="350028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77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5683045" y="1710813"/>
            <a:ext cx="1347020" cy="29693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390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5624052" y="4798142"/>
            <a:ext cx="1120877" cy="9340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F756F-DE47-4BC3-A4E7-2566CFA37E75}"/>
              </a:ext>
            </a:extLst>
          </p:cNvPr>
          <p:cNvSpPr/>
          <p:nvPr/>
        </p:nvSpPr>
        <p:spPr>
          <a:xfrm>
            <a:off x="2493512" y="2924840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24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5948516" y="4798142"/>
            <a:ext cx="4119715" cy="9340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F756F-DE47-4BC3-A4E7-2566CFA37E75}"/>
              </a:ext>
            </a:extLst>
          </p:cNvPr>
          <p:cNvSpPr/>
          <p:nvPr/>
        </p:nvSpPr>
        <p:spPr>
          <a:xfrm>
            <a:off x="2542672" y="5392737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01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1816-DDB1-4E8A-BBF2-33331A8B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AB840-0887-438B-93EF-2C721DA52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current Sysops Squad system</a:t>
            </a:r>
          </a:p>
        </p:txBody>
      </p:sp>
    </p:spTree>
    <p:extLst>
      <p:ext uri="{BB962C8B-B14F-4D97-AF65-F5344CB8AC3E}">
        <p14:creationId xmlns:p14="http://schemas.microsoft.com/office/powerpoint/2010/main" val="329828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man on a call shocked">
            <a:extLst>
              <a:ext uri="{FF2B5EF4-FFF2-40B4-BE49-F238E27FC236}">
                <a16:creationId xmlns:a16="http://schemas.microsoft.com/office/drawing/2014/main" id="{C05C6892-0D08-4CF4-A04C-8479F9BE3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98" y="1828800"/>
            <a:ext cx="2185428" cy="6858000"/>
          </a:xfrm>
          <a:prstGeom prst="rect">
            <a:avLst/>
          </a:prstGeom>
        </p:spPr>
      </p:pic>
      <p:pic>
        <p:nvPicPr>
          <p:cNvPr id="10" name="Picture 9" descr="Male student raised hands">
            <a:extLst>
              <a:ext uri="{FF2B5EF4-FFF2-40B4-BE49-F238E27FC236}">
                <a16:creationId xmlns:a16="http://schemas.microsoft.com/office/drawing/2014/main" id="{3A40F481-BE52-42C2-9285-2FBDE097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10" y="2052600"/>
            <a:ext cx="2670772" cy="6858000"/>
          </a:xfrm>
          <a:prstGeom prst="rect">
            <a:avLst/>
          </a:prstGeom>
        </p:spPr>
      </p:pic>
      <p:pic>
        <p:nvPicPr>
          <p:cNvPr id="12" name="Picture 11" descr="Old woman thumbs down">
            <a:extLst>
              <a:ext uri="{FF2B5EF4-FFF2-40B4-BE49-F238E27FC236}">
                <a16:creationId xmlns:a16="http://schemas.microsoft.com/office/drawing/2014/main" id="{3619CEE3-5477-4D5F-A4C3-D6A89E934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68" y="2052600"/>
            <a:ext cx="2789032" cy="6858000"/>
          </a:xfrm>
          <a:prstGeom prst="rect">
            <a:avLst/>
          </a:prstGeom>
        </p:spPr>
      </p:pic>
      <p:pic>
        <p:nvPicPr>
          <p:cNvPr id="14" name="Picture 13" descr="Businessman hand on face">
            <a:extLst>
              <a:ext uri="{FF2B5EF4-FFF2-40B4-BE49-F238E27FC236}">
                <a16:creationId xmlns:a16="http://schemas.microsoft.com/office/drawing/2014/main" id="{B1F4E65F-CE67-4701-ABC3-55BC7D5FF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4" y="1828800"/>
            <a:ext cx="2287464" cy="685800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ED71561-82A0-43B6-937F-47F434DFDCFA}"/>
              </a:ext>
            </a:extLst>
          </p:cNvPr>
          <p:cNvSpPr/>
          <p:nvPr/>
        </p:nvSpPr>
        <p:spPr>
          <a:xfrm>
            <a:off x="6536962" y="300000"/>
            <a:ext cx="2102068" cy="1528800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My laptop won’t turn on, and when I called your operator said they the ticket system was down!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9E256EE-E101-4BC1-8F86-98B5D64D5EEC}"/>
              </a:ext>
            </a:extLst>
          </p:cNvPr>
          <p:cNvSpPr/>
          <p:nvPr/>
        </p:nvSpPr>
        <p:spPr>
          <a:xfrm>
            <a:off x="9731984" y="300000"/>
            <a:ext cx="1809750" cy="1528800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needed help with my electric hob but the website wouldn’t load!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7799647-3F28-41A3-87B8-203C453B818D}"/>
              </a:ext>
            </a:extLst>
          </p:cNvPr>
          <p:cNvSpPr/>
          <p:nvPr/>
        </p:nvSpPr>
        <p:spPr>
          <a:xfrm>
            <a:off x="622665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person who showed up couldn’t fix my printer!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1D892FAD-72EF-40FC-9502-F20991DC283B}"/>
              </a:ext>
            </a:extLst>
          </p:cNvPr>
          <p:cNvSpPr/>
          <p:nvPr/>
        </p:nvSpPr>
        <p:spPr>
          <a:xfrm>
            <a:off x="3597962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stayed in all day and no one showed up!</a:t>
            </a:r>
          </a:p>
        </p:txBody>
      </p:sp>
    </p:spTree>
    <p:extLst>
      <p:ext uri="{BB962C8B-B14F-4D97-AF65-F5344CB8AC3E}">
        <p14:creationId xmlns:p14="http://schemas.microsoft.com/office/powerpoint/2010/main" val="69365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usinessman confused">
            <a:extLst>
              <a:ext uri="{FF2B5EF4-FFF2-40B4-BE49-F238E27FC236}">
                <a16:creationId xmlns:a16="http://schemas.microsoft.com/office/drawing/2014/main" id="{5FEC7E86-B598-4435-964F-96B85D82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2" y="1180877"/>
            <a:ext cx="1699174" cy="5571066"/>
          </a:xfrm>
          <a:prstGeom prst="rect">
            <a:avLst/>
          </a:prstGeom>
        </p:spPr>
      </p:pic>
      <p:pic>
        <p:nvPicPr>
          <p:cNvPr id="6" name="Picture 5" descr="Casual woman writing on notepad">
            <a:extLst>
              <a:ext uri="{FF2B5EF4-FFF2-40B4-BE49-F238E27FC236}">
                <a16:creationId xmlns:a16="http://schemas.microsoft.com/office/drawing/2014/main" id="{3C2A047F-197E-41C1-AF09-E1D61C38F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282" y="1180877"/>
            <a:ext cx="1908089" cy="5571066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021132D-EE31-4243-BF3D-032352853C7F}"/>
              </a:ext>
            </a:extLst>
          </p:cNvPr>
          <p:cNvSpPr/>
          <p:nvPr/>
        </p:nvSpPr>
        <p:spPr>
          <a:xfrm>
            <a:off x="2145455" y="272533"/>
            <a:ext cx="1809750" cy="1528800"/>
          </a:xfrm>
          <a:prstGeom prst="wedgeRectCallout">
            <a:avLst>
              <a:gd name="adj1" fmla="val -46096"/>
              <a:gd name="adj2" fmla="val 85552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knew I had a job to go to, but the ticket information wouldn’t load!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04E49A4-BBF2-4D8E-A1AD-3D666FFA156C}"/>
              </a:ext>
            </a:extLst>
          </p:cNvPr>
          <p:cNvSpPr/>
          <p:nvPr/>
        </p:nvSpPr>
        <p:spPr>
          <a:xfrm>
            <a:off x="7738715" y="272533"/>
            <a:ext cx="2102068" cy="1528800"/>
          </a:xfrm>
          <a:prstGeom prst="wedgeRectCallout">
            <a:avLst>
              <a:gd name="adj1" fmla="val 48495"/>
              <a:gd name="adj2" fmla="val 82437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It was so embarrassing having to say I couldn’t fix their problem!</a:t>
            </a:r>
          </a:p>
        </p:txBody>
      </p:sp>
      <p:pic>
        <p:nvPicPr>
          <p:cNvPr id="3" name="Picture 2" descr="Woman in wheelchair">
            <a:extLst>
              <a:ext uri="{FF2B5EF4-FFF2-40B4-BE49-F238E27FC236}">
                <a16:creationId xmlns:a16="http://schemas.microsoft.com/office/drawing/2014/main" id="{BC616897-9139-455A-9156-42DAA1D73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44" y="2005262"/>
            <a:ext cx="2412352" cy="485273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FC13A7C-8124-467B-A9D8-C063AEF7678F}"/>
              </a:ext>
            </a:extLst>
          </p:cNvPr>
          <p:cNvSpPr/>
          <p:nvPr/>
        </p:nvSpPr>
        <p:spPr>
          <a:xfrm>
            <a:off x="4782329" y="272533"/>
            <a:ext cx="2084773" cy="1528799"/>
          </a:xfrm>
          <a:prstGeom prst="wedgeRectCallout">
            <a:avLst>
              <a:gd name="adj1" fmla="val 24952"/>
              <a:gd name="adj2" fmla="val 69845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system keeps freezing up and when we make changes something else breaks!</a:t>
            </a:r>
          </a:p>
        </p:txBody>
      </p:sp>
    </p:spTree>
    <p:extLst>
      <p:ext uri="{BB962C8B-B14F-4D97-AF65-F5344CB8AC3E}">
        <p14:creationId xmlns:p14="http://schemas.microsoft.com/office/powerpoint/2010/main" val="84479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sitting on blue chairs">
            <a:extLst>
              <a:ext uri="{FF2B5EF4-FFF2-40B4-BE49-F238E27FC236}">
                <a16:creationId xmlns:a16="http://schemas.microsoft.com/office/drawing/2014/main" id="{F48CF4D9-6BD2-4A06-A1B3-A686DD34A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DA8B0CA-0DB9-4CD9-B8BE-B2F53B4C92CB}"/>
              </a:ext>
            </a:extLst>
          </p:cNvPr>
          <p:cNvSpPr/>
          <p:nvPr/>
        </p:nvSpPr>
        <p:spPr>
          <a:xfrm>
            <a:off x="9420448" y="148858"/>
            <a:ext cx="2531970" cy="2254102"/>
          </a:xfrm>
          <a:prstGeom prst="wedgeRectCallout">
            <a:avLst>
              <a:gd name="adj1" fmla="val -35111"/>
              <a:gd name="adj2" fmla="val 67689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Customers will be cancelling their contracts and going elsewhere.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E485F59-C7AC-421E-A23A-6FFEAA35DC7E}"/>
              </a:ext>
            </a:extLst>
          </p:cNvPr>
          <p:cNvSpPr/>
          <p:nvPr/>
        </p:nvSpPr>
        <p:spPr>
          <a:xfrm>
            <a:off x="5358809" y="353163"/>
            <a:ext cx="2400517" cy="1676509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The brand image is being tarnished.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8D4D3A2-7C90-4625-B5E8-DDBC53534322}"/>
              </a:ext>
            </a:extLst>
          </p:cNvPr>
          <p:cNvSpPr/>
          <p:nvPr/>
        </p:nvSpPr>
        <p:spPr>
          <a:xfrm>
            <a:off x="965956" y="148858"/>
            <a:ext cx="2194902" cy="1911572"/>
          </a:xfrm>
          <a:prstGeom prst="wedgeRectCallout">
            <a:avLst>
              <a:gd name="adj1" fmla="val 52315"/>
              <a:gd name="adj2" fmla="val 73544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We are throwing money down the drain!</a:t>
            </a:r>
          </a:p>
        </p:txBody>
      </p:sp>
    </p:spTree>
    <p:extLst>
      <p:ext uri="{BB962C8B-B14F-4D97-AF65-F5344CB8AC3E}">
        <p14:creationId xmlns:p14="http://schemas.microsoft.com/office/powerpoint/2010/main" val="191073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C9F4-AC63-4933-A5BC-61684AAD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Tickets are a problem.</a:t>
            </a:r>
          </a:p>
        </p:txBody>
      </p:sp>
    </p:spTree>
    <p:extLst>
      <p:ext uri="{BB962C8B-B14F-4D97-AF65-F5344CB8AC3E}">
        <p14:creationId xmlns:p14="http://schemas.microsoft.com/office/powerpoint/2010/main" val="186524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143BC8-12DD-4C53-85E5-5B0F3985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Updated Ticket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12126-41AE-4EC1-9B06-B426D74A6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workflows for tickets in the new Sysops system.</a:t>
            </a:r>
          </a:p>
        </p:txBody>
      </p:sp>
    </p:spTree>
    <p:extLst>
      <p:ext uri="{BB962C8B-B14F-4D97-AF65-F5344CB8AC3E}">
        <p14:creationId xmlns:p14="http://schemas.microsoft.com/office/powerpoint/2010/main" val="412679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2505575" y="792160"/>
            <a:ext cx="8999846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05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nultimate Electronic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9EA9"/>
      </a:accent1>
      <a:accent2>
        <a:srgbClr val="F9C846"/>
      </a:accent2>
      <a:accent3>
        <a:srgbClr val="925E78"/>
      </a:accent3>
      <a:accent4>
        <a:srgbClr val="689EA9"/>
      </a:accent4>
      <a:accent5>
        <a:srgbClr val="F9C846"/>
      </a:accent5>
      <a:accent6>
        <a:srgbClr val="925E7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251</Words>
  <Application>Microsoft Office PowerPoint</Application>
  <PresentationFormat>Widescreen</PresentationFormat>
  <Paragraphs>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Amasis MT Pro</vt:lpstr>
      <vt:lpstr>Arial</vt:lpstr>
      <vt:lpstr>Calibri</vt:lpstr>
      <vt:lpstr>Consolas</vt:lpstr>
      <vt:lpstr>Office Theme</vt:lpstr>
      <vt:lpstr>Sysops Squad Redesign and Migration</vt:lpstr>
      <vt:lpstr>Not only is a solution needed, the solution needs to be enacted quickly to save this arm of the Penultimate Electronics business.</vt:lpstr>
      <vt:lpstr>Problems</vt:lpstr>
      <vt:lpstr>PowerPoint Presentation</vt:lpstr>
      <vt:lpstr>PowerPoint Presentation</vt:lpstr>
      <vt:lpstr>PowerPoint Presentation</vt:lpstr>
      <vt:lpstr>Tickets are a problem.</vt:lpstr>
      <vt:lpstr>Updated Ticket Scenarios</vt:lpstr>
      <vt:lpstr>Customer creates a Ticket</vt:lpstr>
      <vt:lpstr>Customer creates a Ticket</vt:lpstr>
      <vt:lpstr>Customer creates a Ticket</vt:lpstr>
      <vt:lpstr>Customer creates a Ticket</vt:lpstr>
      <vt:lpstr>Customer creates a Ticket</vt:lpstr>
      <vt:lpstr>Customer creates a Ticket</vt:lpstr>
      <vt:lpstr>Ticket created for Expert</vt:lpstr>
      <vt:lpstr>Ticket created for Expert</vt:lpstr>
      <vt:lpstr>Ticket created for Expert</vt:lpstr>
      <vt:lpstr>Ticket created for Expert</vt:lpstr>
      <vt:lpstr>Ticket created for Expert</vt:lpstr>
      <vt:lpstr>Ticket created for Expert</vt:lpstr>
      <vt:lpstr>Expert acts on Ticket</vt:lpstr>
      <vt:lpstr>Expert acts on Ticket</vt:lpstr>
      <vt:lpstr>Expert acts on Ticket</vt:lpstr>
      <vt:lpstr>Expert acts on Ticket</vt:lpstr>
      <vt:lpstr>Expert acts on Ticket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Jacqui Read</cp:lastModifiedBy>
  <cp:revision>2</cp:revision>
  <dcterms:created xsi:type="dcterms:W3CDTF">2021-05-17T15:49:13Z</dcterms:created>
  <dcterms:modified xsi:type="dcterms:W3CDTF">2021-05-18T08:24:33Z</dcterms:modified>
</cp:coreProperties>
</file>